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9"/>
  </p:notesMasterIdLst>
  <p:handoutMasterIdLst>
    <p:handoutMasterId r:id="rId40"/>
  </p:handoutMasterIdLst>
  <p:sldIdLst>
    <p:sldId id="262" r:id="rId3"/>
    <p:sldId id="293" r:id="rId4"/>
    <p:sldId id="264" r:id="rId5"/>
    <p:sldId id="300" r:id="rId6"/>
    <p:sldId id="265" r:id="rId7"/>
    <p:sldId id="301" r:id="rId8"/>
    <p:sldId id="304" r:id="rId9"/>
    <p:sldId id="302" r:id="rId10"/>
    <p:sldId id="303" r:id="rId11"/>
    <p:sldId id="305" r:id="rId12"/>
    <p:sldId id="276" r:id="rId13"/>
    <p:sldId id="307" r:id="rId14"/>
    <p:sldId id="306" r:id="rId15"/>
    <p:sldId id="277" r:id="rId16"/>
    <p:sldId id="281" r:id="rId17"/>
    <p:sldId id="282" r:id="rId18"/>
    <p:sldId id="308" r:id="rId19"/>
    <p:sldId id="309" r:id="rId20"/>
    <p:sldId id="310" r:id="rId21"/>
    <p:sldId id="283" r:id="rId22"/>
    <p:sldId id="311" r:id="rId23"/>
    <p:sldId id="284" r:id="rId24"/>
    <p:sldId id="312" r:id="rId25"/>
    <p:sldId id="285" r:id="rId26"/>
    <p:sldId id="313" r:id="rId27"/>
    <p:sldId id="315" r:id="rId28"/>
    <p:sldId id="286" r:id="rId29"/>
    <p:sldId id="317" r:id="rId30"/>
    <p:sldId id="292" r:id="rId31"/>
    <p:sldId id="319" r:id="rId32"/>
    <p:sldId id="287" r:id="rId33"/>
    <p:sldId id="288" r:id="rId34"/>
    <p:sldId id="289" r:id="rId35"/>
    <p:sldId id="290" r:id="rId36"/>
    <p:sldId id="320" r:id="rId37"/>
    <p:sldId id="299" r:id="rId38"/>
  </p:sldIdLst>
  <p:sldSz cx="9144000" cy="6858000" type="screen4x3"/>
  <p:notesSz cx="7102475" cy="102330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6086" autoAdjust="0"/>
  </p:normalViewPr>
  <p:slideViewPr>
    <p:cSldViewPr>
      <p:cViewPr varScale="1">
        <p:scale>
          <a:sx n="102" d="100"/>
          <a:sy n="102" d="100"/>
        </p:scale>
        <p:origin x="12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70" d="100"/>
          <a:sy n="70"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BE99A3-8C2B-4717-13BB-7C9BCBDA7E62}"/>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p>
        </p:txBody>
      </p:sp>
      <p:sp>
        <p:nvSpPr>
          <p:cNvPr id="3" name="Date Placeholder 2">
            <a:extLst>
              <a:ext uri="{FF2B5EF4-FFF2-40B4-BE49-F238E27FC236}">
                <a16:creationId xmlns:a16="http://schemas.microsoft.com/office/drawing/2014/main" id="{5BBCC021-E558-48E4-D111-F057D5A1FA81}"/>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t>1/7/2024 am</a:t>
            </a:r>
          </a:p>
        </p:txBody>
      </p:sp>
      <p:sp>
        <p:nvSpPr>
          <p:cNvPr id="4" name="Footer Placeholder 3">
            <a:extLst>
              <a:ext uri="{FF2B5EF4-FFF2-40B4-BE49-F238E27FC236}">
                <a16:creationId xmlns:a16="http://schemas.microsoft.com/office/drawing/2014/main" id="{8E6E9CA8-B3E9-7357-2981-A88E40950A77}"/>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t>Randy Childs</a:t>
            </a:r>
          </a:p>
        </p:txBody>
      </p:sp>
      <p:sp>
        <p:nvSpPr>
          <p:cNvPr id="5" name="Slide Number Placeholder 4">
            <a:extLst>
              <a:ext uri="{FF2B5EF4-FFF2-40B4-BE49-F238E27FC236}">
                <a16:creationId xmlns:a16="http://schemas.microsoft.com/office/drawing/2014/main" id="{B0E3B84A-CBAB-0067-779E-86ED22560C32}"/>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4B54E086-C4E1-43F6-9417-8A7AA96B2EAD}" type="slidenum">
              <a:rPr lang="en-US" sz="1000"/>
              <a:t>‹#›</a:t>
            </a:fld>
            <a:endParaRPr lang="en-US" sz="1000"/>
          </a:p>
        </p:txBody>
      </p:sp>
    </p:spTree>
    <p:extLst>
      <p:ext uri="{BB962C8B-B14F-4D97-AF65-F5344CB8AC3E}">
        <p14:creationId xmlns:p14="http://schemas.microsoft.com/office/powerpoint/2010/main" val="409988412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DC7D1F-C2A4-09AB-9ED7-DBB598CD61A2}"/>
              </a:ext>
            </a:extLst>
          </p:cNvPr>
          <p:cNvSpPr>
            <a:spLocks noGrp="1"/>
          </p:cNvSpPr>
          <p:nvPr>
            <p:ph type="hdr" sz="quarter"/>
          </p:nvPr>
        </p:nvSpPr>
        <p:spPr>
          <a:xfrm>
            <a:off x="0" y="1"/>
            <a:ext cx="3077739" cy="511651"/>
          </a:xfrm>
          <a:prstGeom prst="rect">
            <a:avLst/>
          </a:prstGeom>
        </p:spPr>
        <p:txBody>
          <a:bodyPr vert="horz" lIns="99051" tIns="49526" rIns="99051" bIns="49526"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F75C6646-DCB0-D498-81C5-5AB014169A93}"/>
              </a:ext>
            </a:extLst>
          </p:cNvPr>
          <p:cNvSpPr>
            <a:spLocks noGrp="1"/>
          </p:cNvSpPr>
          <p:nvPr>
            <p:ph type="dt" idx="1"/>
          </p:nvPr>
        </p:nvSpPr>
        <p:spPr>
          <a:xfrm>
            <a:off x="4023093" y="1"/>
            <a:ext cx="3077739" cy="511651"/>
          </a:xfrm>
          <a:prstGeom prst="rect">
            <a:avLst/>
          </a:prstGeom>
        </p:spPr>
        <p:txBody>
          <a:bodyPr vert="horz" lIns="99051" tIns="49526" rIns="99051" bIns="49526" rtlCol="0"/>
          <a:lstStyle>
            <a:lvl1pPr algn="r">
              <a:defRPr sz="1300"/>
            </a:lvl1pPr>
          </a:lstStyle>
          <a:p>
            <a:pPr>
              <a:defRPr/>
            </a:pPr>
            <a:r>
              <a:rPr lang="en-US"/>
              <a:t>1/7/2024 am</a:t>
            </a:r>
          </a:p>
        </p:txBody>
      </p:sp>
      <p:sp>
        <p:nvSpPr>
          <p:cNvPr id="4" name="Slide Image Placeholder 3">
            <a:extLst>
              <a:ext uri="{FF2B5EF4-FFF2-40B4-BE49-F238E27FC236}">
                <a16:creationId xmlns:a16="http://schemas.microsoft.com/office/drawing/2014/main" id="{11FAD7B6-CA49-5637-3247-9A158B6A7C43}"/>
              </a:ext>
            </a:extLst>
          </p:cNvPr>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51" tIns="49526" rIns="99051" bIns="49526" rtlCol="0" anchor="ctr"/>
          <a:lstStyle/>
          <a:p>
            <a:pPr lvl="0"/>
            <a:endParaRPr lang="en-US" noProof="0"/>
          </a:p>
        </p:txBody>
      </p:sp>
      <p:sp>
        <p:nvSpPr>
          <p:cNvPr id="5" name="Notes Placeholder 4">
            <a:extLst>
              <a:ext uri="{FF2B5EF4-FFF2-40B4-BE49-F238E27FC236}">
                <a16:creationId xmlns:a16="http://schemas.microsoft.com/office/drawing/2014/main" id="{F3DE4FF8-9CFF-5C6B-5784-078D1331075B}"/>
              </a:ext>
            </a:extLst>
          </p:cNvPr>
          <p:cNvSpPr>
            <a:spLocks noGrp="1"/>
          </p:cNvSpPr>
          <p:nvPr>
            <p:ph type="body" sz="quarter" idx="3"/>
          </p:nvPr>
        </p:nvSpPr>
        <p:spPr>
          <a:xfrm>
            <a:off x="710248" y="4860688"/>
            <a:ext cx="5681980" cy="4604861"/>
          </a:xfrm>
          <a:prstGeom prst="rect">
            <a:avLst/>
          </a:prstGeom>
        </p:spPr>
        <p:txBody>
          <a:bodyPr vert="horz" lIns="99051" tIns="49526" rIns="99051" bIns="4952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D96CC75-3B44-7ECB-49CF-E4D2561021BA}"/>
              </a:ext>
            </a:extLst>
          </p:cNvPr>
          <p:cNvSpPr>
            <a:spLocks noGrp="1"/>
          </p:cNvSpPr>
          <p:nvPr>
            <p:ph type="ftr" sz="quarter" idx="4"/>
          </p:nvPr>
        </p:nvSpPr>
        <p:spPr>
          <a:xfrm>
            <a:off x="0" y="9719598"/>
            <a:ext cx="3077739" cy="511651"/>
          </a:xfrm>
          <a:prstGeom prst="rect">
            <a:avLst/>
          </a:prstGeom>
        </p:spPr>
        <p:txBody>
          <a:bodyPr vert="horz" lIns="99051" tIns="49526" rIns="99051" bIns="49526" rtlCol="0" anchor="b"/>
          <a:lstStyle>
            <a:lvl1pPr algn="l">
              <a:defRPr sz="1300"/>
            </a:lvl1pPr>
          </a:lstStyle>
          <a:p>
            <a:pPr>
              <a:defRPr/>
            </a:pPr>
            <a:r>
              <a:rPr lang="en-US"/>
              <a:t>Randy Childs</a:t>
            </a:r>
          </a:p>
        </p:txBody>
      </p:sp>
      <p:sp>
        <p:nvSpPr>
          <p:cNvPr id="7" name="Slide Number Placeholder 6">
            <a:extLst>
              <a:ext uri="{FF2B5EF4-FFF2-40B4-BE49-F238E27FC236}">
                <a16:creationId xmlns:a16="http://schemas.microsoft.com/office/drawing/2014/main" id="{6439A27F-3AFD-D0B9-8981-65CDB5941EAC}"/>
              </a:ext>
            </a:extLst>
          </p:cNvPr>
          <p:cNvSpPr>
            <a:spLocks noGrp="1"/>
          </p:cNvSpPr>
          <p:nvPr>
            <p:ph type="sldNum" sz="quarter" idx="5"/>
          </p:nvPr>
        </p:nvSpPr>
        <p:spPr>
          <a:xfrm>
            <a:off x="4023093" y="9719598"/>
            <a:ext cx="3077739" cy="511651"/>
          </a:xfrm>
          <a:prstGeom prst="rect">
            <a:avLst/>
          </a:prstGeom>
        </p:spPr>
        <p:txBody>
          <a:bodyPr vert="horz" wrap="square" lIns="99051" tIns="49526" rIns="99051" bIns="49526" numCol="1" anchor="b" anchorCtr="0" compatLnSpc="1">
            <a:prstTxWarp prst="textNoShape">
              <a:avLst/>
            </a:prstTxWarp>
          </a:bodyPr>
          <a:lstStyle>
            <a:lvl1pPr algn="r">
              <a:defRPr sz="1300"/>
            </a:lvl1pPr>
          </a:lstStyle>
          <a:p>
            <a:pPr>
              <a:defRPr/>
            </a:pPr>
            <a:fld id="{53B70856-5A4F-48D2-B8E4-301F65BEB2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F9BA59-479C-1819-C59E-B2353A091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E3BF5A9-50B1-E7D2-B75D-8AB66026D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795630DA-A7BD-D316-FE87-B83A222E3F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ヒラギノ角ゴ Pro W3" charset="-128"/>
              </a:defRPr>
            </a:lvl1pPr>
            <a:lvl2pPr marL="804790" indent="-309534">
              <a:defRPr sz="2600">
                <a:solidFill>
                  <a:schemeClr val="tx1"/>
                </a:solidFill>
                <a:latin typeface="Arial" panose="020B0604020202020204" pitchFamily="34" charset="0"/>
                <a:ea typeface="ヒラギノ角ゴ Pro W3" charset="-128"/>
              </a:defRPr>
            </a:lvl2pPr>
            <a:lvl3pPr marL="1238140" indent="-247628">
              <a:defRPr sz="2600">
                <a:solidFill>
                  <a:schemeClr val="tx1"/>
                </a:solidFill>
                <a:latin typeface="Arial" panose="020B0604020202020204" pitchFamily="34" charset="0"/>
                <a:ea typeface="ヒラギノ角ゴ Pro W3" charset="-128"/>
              </a:defRPr>
            </a:lvl3pPr>
            <a:lvl4pPr marL="1733396" indent="-247628">
              <a:defRPr sz="2600">
                <a:solidFill>
                  <a:schemeClr val="tx1"/>
                </a:solidFill>
                <a:latin typeface="Arial" panose="020B0604020202020204" pitchFamily="34" charset="0"/>
                <a:ea typeface="ヒラギノ角ゴ Pro W3" charset="-128"/>
              </a:defRPr>
            </a:lvl4pPr>
            <a:lvl5pPr marL="2228651" indent="-247628">
              <a:defRPr sz="2600">
                <a:solidFill>
                  <a:schemeClr val="tx1"/>
                </a:solidFill>
                <a:latin typeface="Arial" panose="020B0604020202020204" pitchFamily="34" charset="0"/>
                <a:ea typeface="ヒラギノ角ゴ Pro W3" charset="-128"/>
              </a:defRPr>
            </a:lvl5pPr>
            <a:lvl6pPr marL="2723907" indent="-247628" eaLnBrk="0" fontAlgn="base" hangingPunct="0">
              <a:spcBef>
                <a:spcPct val="0"/>
              </a:spcBef>
              <a:spcAft>
                <a:spcPct val="0"/>
              </a:spcAft>
              <a:defRPr sz="2600">
                <a:solidFill>
                  <a:schemeClr val="tx1"/>
                </a:solidFill>
                <a:latin typeface="Arial" panose="020B0604020202020204" pitchFamily="34" charset="0"/>
                <a:ea typeface="ヒラギノ角ゴ Pro W3" charset="-128"/>
              </a:defRPr>
            </a:lvl6pPr>
            <a:lvl7pPr marL="3219163" indent="-247628" eaLnBrk="0" fontAlgn="base" hangingPunct="0">
              <a:spcBef>
                <a:spcPct val="0"/>
              </a:spcBef>
              <a:spcAft>
                <a:spcPct val="0"/>
              </a:spcAft>
              <a:defRPr sz="2600">
                <a:solidFill>
                  <a:schemeClr val="tx1"/>
                </a:solidFill>
                <a:latin typeface="Arial" panose="020B0604020202020204" pitchFamily="34" charset="0"/>
                <a:ea typeface="ヒラギノ角ゴ Pro W3" charset="-128"/>
              </a:defRPr>
            </a:lvl7pPr>
            <a:lvl8pPr marL="3714418" indent="-247628" eaLnBrk="0" fontAlgn="base" hangingPunct="0">
              <a:spcBef>
                <a:spcPct val="0"/>
              </a:spcBef>
              <a:spcAft>
                <a:spcPct val="0"/>
              </a:spcAft>
              <a:defRPr sz="2600">
                <a:solidFill>
                  <a:schemeClr val="tx1"/>
                </a:solidFill>
                <a:latin typeface="Arial" panose="020B0604020202020204" pitchFamily="34" charset="0"/>
                <a:ea typeface="ヒラギノ角ゴ Pro W3" charset="-128"/>
              </a:defRPr>
            </a:lvl8pPr>
            <a:lvl9pPr marL="4209674" indent="-247628" eaLnBrk="0" fontAlgn="base" hangingPunct="0">
              <a:spcBef>
                <a:spcPct val="0"/>
              </a:spcBef>
              <a:spcAft>
                <a:spcPct val="0"/>
              </a:spcAft>
              <a:defRPr sz="2600">
                <a:solidFill>
                  <a:schemeClr val="tx1"/>
                </a:solidFill>
                <a:latin typeface="Arial" panose="020B0604020202020204" pitchFamily="34" charset="0"/>
                <a:ea typeface="ヒラギノ角ゴ Pro W3" charset="-128"/>
              </a:defRPr>
            </a:lvl9pPr>
          </a:lstStyle>
          <a:p>
            <a:fld id="{40F82839-2C8D-4B62-B3B2-A5A6B41613C9}" type="slidenum">
              <a:rPr lang="en-US" altLang="en-US" sz="1300"/>
              <a:pPr/>
              <a:t>22</a:t>
            </a:fld>
            <a:endParaRPr lang="en-US" altLang="en-US" sz="1300"/>
          </a:p>
        </p:txBody>
      </p:sp>
      <p:sp>
        <p:nvSpPr>
          <p:cNvPr id="2" name="Date Placeholder 1">
            <a:extLst>
              <a:ext uri="{FF2B5EF4-FFF2-40B4-BE49-F238E27FC236}">
                <a16:creationId xmlns:a16="http://schemas.microsoft.com/office/drawing/2014/main" id="{DABC6BD6-1410-4017-628C-8460368D09BD}"/>
              </a:ext>
            </a:extLst>
          </p:cNvPr>
          <p:cNvSpPr>
            <a:spLocks noGrp="1"/>
          </p:cNvSpPr>
          <p:nvPr>
            <p:ph type="dt" idx="1"/>
          </p:nvPr>
        </p:nvSpPr>
        <p:spPr/>
        <p:txBody>
          <a:bodyPr/>
          <a:lstStyle/>
          <a:p>
            <a:pPr>
              <a:defRPr/>
            </a:pPr>
            <a:r>
              <a:rPr lang="en-US"/>
              <a:t>1/7/2024 am</a:t>
            </a:r>
          </a:p>
        </p:txBody>
      </p:sp>
      <p:sp>
        <p:nvSpPr>
          <p:cNvPr id="3" name="Footer Placeholder 2">
            <a:extLst>
              <a:ext uri="{FF2B5EF4-FFF2-40B4-BE49-F238E27FC236}">
                <a16:creationId xmlns:a16="http://schemas.microsoft.com/office/drawing/2014/main" id="{956FED87-E015-9C25-ABE0-06D340E84F07}"/>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6269A18-F04E-7BEB-A0BC-F1654B81C4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11902E-8F39-B0D4-2E95-2F15B01E00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1339BF-C35F-094E-8F30-1253062C5DCC}"/>
              </a:ext>
            </a:extLst>
          </p:cNvPr>
          <p:cNvSpPr>
            <a:spLocks noGrp="1" noChangeArrowheads="1"/>
          </p:cNvSpPr>
          <p:nvPr>
            <p:ph type="sldNum" sz="quarter" idx="12"/>
          </p:nvPr>
        </p:nvSpPr>
        <p:spPr>
          <a:ln/>
        </p:spPr>
        <p:txBody>
          <a:bodyPr/>
          <a:lstStyle>
            <a:lvl1pPr>
              <a:defRPr/>
            </a:lvl1pPr>
          </a:lstStyle>
          <a:p>
            <a:pPr>
              <a:defRPr/>
            </a:pPr>
            <a:fld id="{5D9F6C02-EC01-4471-87AF-C5ABFF0257CB}" type="slidenum">
              <a:rPr lang="en-US" altLang="en-US"/>
              <a:pPr>
                <a:defRPr/>
              </a:pPr>
              <a:t>‹#›</a:t>
            </a:fld>
            <a:endParaRPr lang="en-US" altLang="en-US"/>
          </a:p>
        </p:txBody>
      </p:sp>
    </p:spTree>
    <p:extLst>
      <p:ext uri="{BB962C8B-B14F-4D97-AF65-F5344CB8AC3E}">
        <p14:creationId xmlns:p14="http://schemas.microsoft.com/office/powerpoint/2010/main" val="10768858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55E84E7-B68C-EE63-0434-7BE1462E68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83E40D-B45B-BB38-E779-FAC35716A1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14BAD3-5A6B-24EF-0BEA-6DF9302B331C}"/>
              </a:ext>
            </a:extLst>
          </p:cNvPr>
          <p:cNvSpPr>
            <a:spLocks noGrp="1" noChangeArrowheads="1"/>
          </p:cNvSpPr>
          <p:nvPr>
            <p:ph type="sldNum" sz="quarter" idx="12"/>
          </p:nvPr>
        </p:nvSpPr>
        <p:spPr>
          <a:ln/>
        </p:spPr>
        <p:txBody>
          <a:bodyPr/>
          <a:lstStyle>
            <a:lvl1pPr>
              <a:defRPr/>
            </a:lvl1pPr>
          </a:lstStyle>
          <a:p>
            <a:pPr>
              <a:defRPr/>
            </a:pPr>
            <a:fld id="{D3032017-C60B-4539-98C6-6820203D2624}" type="slidenum">
              <a:rPr lang="en-US" altLang="en-US"/>
              <a:pPr>
                <a:defRPr/>
              </a:pPr>
              <a:t>‹#›</a:t>
            </a:fld>
            <a:endParaRPr lang="en-US" altLang="en-US"/>
          </a:p>
        </p:txBody>
      </p:sp>
    </p:spTree>
    <p:extLst>
      <p:ext uri="{BB962C8B-B14F-4D97-AF65-F5344CB8AC3E}">
        <p14:creationId xmlns:p14="http://schemas.microsoft.com/office/powerpoint/2010/main" val="27655109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CF4091-5267-FDC5-03EB-2B5045D7B9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8E45DA-B200-905D-7039-2CE5E2784E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676E90-679D-E660-E44D-E017932B580C}"/>
              </a:ext>
            </a:extLst>
          </p:cNvPr>
          <p:cNvSpPr>
            <a:spLocks noGrp="1" noChangeArrowheads="1"/>
          </p:cNvSpPr>
          <p:nvPr>
            <p:ph type="sldNum" sz="quarter" idx="12"/>
          </p:nvPr>
        </p:nvSpPr>
        <p:spPr>
          <a:ln/>
        </p:spPr>
        <p:txBody>
          <a:bodyPr/>
          <a:lstStyle>
            <a:lvl1pPr>
              <a:defRPr/>
            </a:lvl1pPr>
          </a:lstStyle>
          <a:p>
            <a:pPr>
              <a:defRPr/>
            </a:pPr>
            <a:fld id="{ABD26457-EF85-455F-8D84-859458B18349}" type="slidenum">
              <a:rPr lang="en-US" altLang="en-US"/>
              <a:pPr>
                <a:defRPr/>
              </a:pPr>
              <a:t>‹#›</a:t>
            </a:fld>
            <a:endParaRPr lang="en-US" altLang="en-US"/>
          </a:p>
        </p:txBody>
      </p:sp>
    </p:spTree>
    <p:extLst>
      <p:ext uri="{BB962C8B-B14F-4D97-AF65-F5344CB8AC3E}">
        <p14:creationId xmlns:p14="http://schemas.microsoft.com/office/powerpoint/2010/main" val="37114832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C090F13-943F-7E23-A35A-A886CF079D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DE9C8D-19C6-956C-DB02-19A3ECC2DF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9AD350-9387-68F0-3A6F-7B549BE341D3}"/>
              </a:ext>
            </a:extLst>
          </p:cNvPr>
          <p:cNvSpPr>
            <a:spLocks noGrp="1" noChangeArrowheads="1"/>
          </p:cNvSpPr>
          <p:nvPr>
            <p:ph type="sldNum" sz="quarter" idx="12"/>
          </p:nvPr>
        </p:nvSpPr>
        <p:spPr>
          <a:ln/>
        </p:spPr>
        <p:txBody>
          <a:bodyPr/>
          <a:lstStyle>
            <a:lvl1pPr>
              <a:defRPr/>
            </a:lvl1pPr>
          </a:lstStyle>
          <a:p>
            <a:pPr>
              <a:defRPr/>
            </a:pPr>
            <a:fld id="{5B7BC716-C28E-4885-B855-D07CF2426DC1}" type="slidenum">
              <a:rPr lang="en-US" altLang="en-US"/>
              <a:pPr>
                <a:defRPr/>
              </a:pPr>
              <a:t>‹#›</a:t>
            </a:fld>
            <a:endParaRPr lang="en-US" altLang="en-US"/>
          </a:p>
        </p:txBody>
      </p:sp>
    </p:spTree>
    <p:extLst>
      <p:ext uri="{BB962C8B-B14F-4D97-AF65-F5344CB8AC3E}">
        <p14:creationId xmlns:p14="http://schemas.microsoft.com/office/powerpoint/2010/main" val="27393207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8C59C8-5ADA-A614-22F9-DD24992207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04EAC0-1876-4F3F-8CC6-9CF7EDB5F5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11F5DA-9C5E-E015-4F52-C4AA9628074D}"/>
              </a:ext>
            </a:extLst>
          </p:cNvPr>
          <p:cNvSpPr>
            <a:spLocks noGrp="1" noChangeArrowheads="1"/>
          </p:cNvSpPr>
          <p:nvPr>
            <p:ph type="sldNum" sz="quarter" idx="12"/>
          </p:nvPr>
        </p:nvSpPr>
        <p:spPr>
          <a:ln/>
        </p:spPr>
        <p:txBody>
          <a:bodyPr/>
          <a:lstStyle>
            <a:lvl1pPr>
              <a:defRPr/>
            </a:lvl1pPr>
          </a:lstStyle>
          <a:p>
            <a:pPr>
              <a:defRPr/>
            </a:pPr>
            <a:fld id="{F2A453E0-21EE-4EFE-9173-C9C178908250}" type="slidenum">
              <a:rPr lang="en-US" altLang="en-US"/>
              <a:pPr>
                <a:defRPr/>
              </a:pPr>
              <a:t>‹#›</a:t>
            </a:fld>
            <a:endParaRPr lang="en-US" altLang="en-US"/>
          </a:p>
        </p:txBody>
      </p:sp>
    </p:spTree>
    <p:extLst>
      <p:ext uri="{BB962C8B-B14F-4D97-AF65-F5344CB8AC3E}">
        <p14:creationId xmlns:p14="http://schemas.microsoft.com/office/powerpoint/2010/main" val="25060954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A5615D-2213-178B-1C39-192EB14D0F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E69E18-2BDD-A6B2-CD8F-C5A1FB9EAD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E9537C-4274-014A-C4B4-F6A258309108}"/>
              </a:ext>
            </a:extLst>
          </p:cNvPr>
          <p:cNvSpPr>
            <a:spLocks noGrp="1" noChangeArrowheads="1"/>
          </p:cNvSpPr>
          <p:nvPr>
            <p:ph type="sldNum" sz="quarter" idx="12"/>
          </p:nvPr>
        </p:nvSpPr>
        <p:spPr>
          <a:ln/>
        </p:spPr>
        <p:txBody>
          <a:bodyPr/>
          <a:lstStyle>
            <a:lvl1pPr>
              <a:defRPr/>
            </a:lvl1pPr>
          </a:lstStyle>
          <a:p>
            <a:pPr>
              <a:defRPr/>
            </a:pPr>
            <a:fld id="{E83E3171-6390-4BE6-BB29-84CD809A1F23}" type="slidenum">
              <a:rPr lang="en-US" altLang="en-US"/>
              <a:pPr>
                <a:defRPr/>
              </a:pPr>
              <a:t>‹#›</a:t>
            </a:fld>
            <a:endParaRPr lang="en-US" altLang="en-US"/>
          </a:p>
        </p:txBody>
      </p:sp>
    </p:spTree>
    <p:extLst>
      <p:ext uri="{BB962C8B-B14F-4D97-AF65-F5344CB8AC3E}">
        <p14:creationId xmlns:p14="http://schemas.microsoft.com/office/powerpoint/2010/main" val="35508156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E32D94-619C-226D-56F4-0A2B217344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C38F94-A953-93A7-C7BD-378B05CD3D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6CC894-FBBE-8451-3CE1-B3A2755C3285}"/>
              </a:ext>
            </a:extLst>
          </p:cNvPr>
          <p:cNvSpPr>
            <a:spLocks noGrp="1" noChangeArrowheads="1"/>
          </p:cNvSpPr>
          <p:nvPr>
            <p:ph type="sldNum" sz="quarter" idx="12"/>
          </p:nvPr>
        </p:nvSpPr>
        <p:spPr>
          <a:ln/>
        </p:spPr>
        <p:txBody>
          <a:bodyPr/>
          <a:lstStyle>
            <a:lvl1pPr>
              <a:defRPr/>
            </a:lvl1pPr>
          </a:lstStyle>
          <a:p>
            <a:pPr>
              <a:defRPr/>
            </a:pPr>
            <a:fld id="{1EC60C6E-9FA2-47E5-922A-64EDD91CBFC1}" type="slidenum">
              <a:rPr lang="en-US" altLang="en-US"/>
              <a:pPr>
                <a:defRPr/>
              </a:pPr>
              <a:t>‹#›</a:t>
            </a:fld>
            <a:endParaRPr lang="en-US" altLang="en-US"/>
          </a:p>
        </p:txBody>
      </p:sp>
    </p:spTree>
    <p:extLst>
      <p:ext uri="{BB962C8B-B14F-4D97-AF65-F5344CB8AC3E}">
        <p14:creationId xmlns:p14="http://schemas.microsoft.com/office/powerpoint/2010/main" val="28422336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B81AF3-3D91-CE2C-DF30-1FC72417831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2BFF4B6-8BF0-BA87-AC7F-082D77FCFD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1907D1B-8816-DDAC-91C9-9ED36CFC04B0}"/>
              </a:ext>
            </a:extLst>
          </p:cNvPr>
          <p:cNvSpPr>
            <a:spLocks noGrp="1" noChangeArrowheads="1"/>
          </p:cNvSpPr>
          <p:nvPr>
            <p:ph type="sldNum" sz="quarter" idx="12"/>
          </p:nvPr>
        </p:nvSpPr>
        <p:spPr>
          <a:ln/>
        </p:spPr>
        <p:txBody>
          <a:bodyPr/>
          <a:lstStyle>
            <a:lvl1pPr>
              <a:defRPr/>
            </a:lvl1pPr>
          </a:lstStyle>
          <a:p>
            <a:pPr>
              <a:defRPr/>
            </a:pPr>
            <a:fld id="{EDED5135-081D-4911-91BC-4CACE651ABD2}" type="slidenum">
              <a:rPr lang="en-US" altLang="en-US"/>
              <a:pPr>
                <a:defRPr/>
              </a:pPr>
              <a:t>‹#›</a:t>
            </a:fld>
            <a:endParaRPr lang="en-US" altLang="en-US"/>
          </a:p>
        </p:txBody>
      </p:sp>
    </p:spTree>
    <p:extLst>
      <p:ext uri="{BB962C8B-B14F-4D97-AF65-F5344CB8AC3E}">
        <p14:creationId xmlns:p14="http://schemas.microsoft.com/office/powerpoint/2010/main" val="30260987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F2BC33-39E2-2226-E052-7D035B1EE06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64CC80-29C1-BCE7-46CD-3782C704F7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E5260C-020F-774E-A4FA-68B04113DCA0}"/>
              </a:ext>
            </a:extLst>
          </p:cNvPr>
          <p:cNvSpPr>
            <a:spLocks noGrp="1" noChangeArrowheads="1"/>
          </p:cNvSpPr>
          <p:nvPr>
            <p:ph type="sldNum" sz="quarter" idx="12"/>
          </p:nvPr>
        </p:nvSpPr>
        <p:spPr>
          <a:ln/>
        </p:spPr>
        <p:txBody>
          <a:bodyPr/>
          <a:lstStyle>
            <a:lvl1pPr>
              <a:defRPr/>
            </a:lvl1pPr>
          </a:lstStyle>
          <a:p>
            <a:pPr>
              <a:defRPr/>
            </a:pPr>
            <a:fld id="{26B46974-CC7A-4DDF-9114-141D5E867389}" type="slidenum">
              <a:rPr lang="en-US" altLang="en-US"/>
              <a:pPr>
                <a:defRPr/>
              </a:pPr>
              <a:t>‹#›</a:t>
            </a:fld>
            <a:endParaRPr lang="en-US" altLang="en-US"/>
          </a:p>
        </p:txBody>
      </p:sp>
    </p:spTree>
    <p:extLst>
      <p:ext uri="{BB962C8B-B14F-4D97-AF65-F5344CB8AC3E}">
        <p14:creationId xmlns:p14="http://schemas.microsoft.com/office/powerpoint/2010/main" val="1061795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AA491C-F019-2387-2B27-A8D8F17FFD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D55864A-BA20-DE56-48E4-01464530B0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2F9523E-3DB3-6F97-92A1-1B8896F37868}"/>
              </a:ext>
            </a:extLst>
          </p:cNvPr>
          <p:cNvSpPr>
            <a:spLocks noGrp="1" noChangeArrowheads="1"/>
          </p:cNvSpPr>
          <p:nvPr>
            <p:ph type="sldNum" sz="quarter" idx="12"/>
          </p:nvPr>
        </p:nvSpPr>
        <p:spPr>
          <a:ln/>
        </p:spPr>
        <p:txBody>
          <a:bodyPr/>
          <a:lstStyle>
            <a:lvl1pPr>
              <a:defRPr/>
            </a:lvl1pPr>
          </a:lstStyle>
          <a:p>
            <a:pPr>
              <a:defRPr/>
            </a:pPr>
            <a:fld id="{D2DA1815-B5D5-47A8-981E-DCD60A1DE75A}" type="slidenum">
              <a:rPr lang="en-US" altLang="en-US"/>
              <a:pPr>
                <a:defRPr/>
              </a:pPr>
              <a:t>‹#›</a:t>
            </a:fld>
            <a:endParaRPr lang="en-US" altLang="en-US"/>
          </a:p>
        </p:txBody>
      </p:sp>
    </p:spTree>
    <p:extLst>
      <p:ext uri="{BB962C8B-B14F-4D97-AF65-F5344CB8AC3E}">
        <p14:creationId xmlns:p14="http://schemas.microsoft.com/office/powerpoint/2010/main" val="2399056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31D8E2-7703-6762-E002-33424DED78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EC6676-8E93-2460-E272-72E27E16D4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465152-4B9D-081B-6770-72EB2F2596F6}"/>
              </a:ext>
            </a:extLst>
          </p:cNvPr>
          <p:cNvSpPr>
            <a:spLocks noGrp="1" noChangeArrowheads="1"/>
          </p:cNvSpPr>
          <p:nvPr>
            <p:ph type="sldNum" sz="quarter" idx="12"/>
          </p:nvPr>
        </p:nvSpPr>
        <p:spPr>
          <a:ln/>
        </p:spPr>
        <p:txBody>
          <a:bodyPr/>
          <a:lstStyle>
            <a:lvl1pPr>
              <a:defRPr/>
            </a:lvl1pPr>
          </a:lstStyle>
          <a:p>
            <a:pPr>
              <a:defRPr/>
            </a:pPr>
            <a:fld id="{8AA84546-87E7-409E-96C1-7F9AA6186699}" type="slidenum">
              <a:rPr lang="en-US" altLang="en-US"/>
              <a:pPr>
                <a:defRPr/>
              </a:pPr>
              <a:t>‹#›</a:t>
            </a:fld>
            <a:endParaRPr lang="en-US" altLang="en-US"/>
          </a:p>
        </p:txBody>
      </p:sp>
    </p:spTree>
    <p:extLst>
      <p:ext uri="{BB962C8B-B14F-4D97-AF65-F5344CB8AC3E}">
        <p14:creationId xmlns:p14="http://schemas.microsoft.com/office/powerpoint/2010/main" val="23072221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A55C3B-25D3-3C1E-B2C9-A8D8228A2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76B911-E8DF-DE12-9FFD-61E58D4CB2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B1E48F-C94F-81E8-0F22-E401ED1E67C5}"/>
              </a:ext>
            </a:extLst>
          </p:cNvPr>
          <p:cNvSpPr>
            <a:spLocks noGrp="1" noChangeArrowheads="1"/>
          </p:cNvSpPr>
          <p:nvPr>
            <p:ph type="sldNum" sz="quarter" idx="12"/>
          </p:nvPr>
        </p:nvSpPr>
        <p:spPr>
          <a:ln/>
        </p:spPr>
        <p:txBody>
          <a:bodyPr/>
          <a:lstStyle>
            <a:lvl1pPr>
              <a:defRPr/>
            </a:lvl1pPr>
          </a:lstStyle>
          <a:p>
            <a:pPr>
              <a:defRPr/>
            </a:pPr>
            <a:fld id="{EC08AFF6-1C9D-4AB4-B2F4-43F276ACB280}" type="slidenum">
              <a:rPr lang="en-US" altLang="en-US"/>
              <a:pPr>
                <a:defRPr/>
              </a:pPr>
              <a:t>‹#›</a:t>
            </a:fld>
            <a:endParaRPr lang="en-US" altLang="en-US"/>
          </a:p>
        </p:txBody>
      </p:sp>
    </p:spTree>
    <p:extLst>
      <p:ext uri="{BB962C8B-B14F-4D97-AF65-F5344CB8AC3E}">
        <p14:creationId xmlns:p14="http://schemas.microsoft.com/office/powerpoint/2010/main" val="6244828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D49B2A-C9F4-B1AA-D7C1-47BB7020C9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E0C6B1-10CE-3444-84BC-822B94E81B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93AF13-66E2-80E0-A293-4149169D2083}"/>
              </a:ext>
            </a:extLst>
          </p:cNvPr>
          <p:cNvSpPr>
            <a:spLocks noGrp="1" noChangeArrowheads="1"/>
          </p:cNvSpPr>
          <p:nvPr>
            <p:ph type="sldNum" sz="quarter" idx="12"/>
          </p:nvPr>
        </p:nvSpPr>
        <p:spPr>
          <a:ln/>
        </p:spPr>
        <p:txBody>
          <a:bodyPr/>
          <a:lstStyle>
            <a:lvl1pPr>
              <a:defRPr/>
            </a:lvl1pPr>
          </a:lstStyle>
          <a:p>
            <a:pPr>
              <a:defRPr/>
            </a:pPr>
            <a:fld id="{A8787B04-3590-4D13-9D7E-7066CECD3A6F}" type="slidenum">
              <a:rPr lang="en-US" altLang="en-US"/>
              <a:pPr>
                <a:defRPr/>
              </a:pPr>
              <a:t>‹#›</a:t>
            </a:fld>
            <a:endParaRPr lang="en-US" altLang="en-US"/>
          </a:p>
        </p:txBody>
      </p:sp>
    </p:spTree>
    <p:extLst>
      <p:ext uri="{BB962C8B-B14F-4D97-AF65-F5344CB8AC3E}">
        <p14:creationId xmlns:p14="http://schemas.microsoft.com/office/powerpoint/2010/main" val="23459928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6CB0C1-E34A-C2BF-DF5B-E79EF9CC5F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FA6BF3-3FDE-82AD-7830-7C52763248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5EBA60-92E2-1F7C-4A14-0123E81AADD3}"/>
              </a:ext>
            </a:extLst>
          </p:cNvPr>
          <p:cNvSpPr>
            <a:spLocks noGrp="1" noChangeArrowheads="1"/>
          </p:cNvSpPr>
          <p:nvPr>
            <p:ph type="sldNum" sz="quarter" idx="12"/>
          </p:nvPr>
        </p:nvSpPr>
        <p:spPr>
          <a:ln/>
        </p:spPr>
        <p:txBody>
          <a:bodyPr/>
          <a:lstStyle>
            <a:lvl1pPr>
              <a:defRPr/>
            </a:lvl1pPr>
          </a:lstStyle>
          <a:p>
            <a:pPr>
              <a:defRPr/>
            </a:pPr>
            <a:fld id="{D0DDB423-5C29-4EE1-9C48-9BB61C9C38DA}" type="slidenum">
              <a:rPr lang="en-US" altLang="en-US"/>
              <a:pPr>
                <a:defRPr/>
              </a:pPr>
              <a:t>‹#›</a:t>
            </a:fld>
            <a:endParaRPr lang="en-US" altLang="en-US"/>
          </a:p>
        </p:txBody>
      </p:sp>
    </p:spTree>
    <p:extLst>
      <p:ext uri="{BB962C8B-B14F-4D97-AF65-F5344CB8AC3E}">
        <p14:creationId xmlns:p14="http://schemas.microsoft.com/office/powerpoint/2010/main" val="29768477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2AED81-745F-494C-22CF-816B2C0A40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2BDF3F-D9AE-8816-64B9-754F815D0F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1B663E-9F3E-2627-86BE-2DA4ACD1B1B0}"/>
              </a:ext>
            </a:extLst>
          </p:cNvPr>
          <p:cNvSpPr>
            <a:spLocks noGrp="1" noChangeArrowheads="1"/>
          </p:cNvSpPr>
          <p:nvPr>
            <p:ph type="sldNum" sz="quarter" idx="12"/>
          </p:nvPr>
        </p:nvSpPr>
        <p:spPr>
          <a:ln/>
        </p:spPr>
        <p:txBody>
          <a:bodyPr/>
          <a:lstStyle>
            <a:lvl1pPr>
              <a:defRPr/>
            </a:lvl1pPr>
          </a:lstStyle>
          <a:p>
            <a:pPr>
              <a:defRPr/>
            </a:pPr>
            <a:fld id="{8D423DE3-BFC9-4647-ABC1-6A07A0B110AC}" type="slidenum">
              <a:rPr lang="en-US" altLang="en-US"/>
              <a:pPr>
                <a:defRPr/>
              </a:pPr>
              <a:t>‹#›</a:t>
            </a:fld>
            <a:endParaRPr lang="en-US" altLang="en-US"/>
          </a:p>
        </p:txBody>
      </p:sp>
    </p:spTree>
    <p:extLst>
      <p:ext uri="{BB962C8B-B14F-4D97-AF65-F5344CB8AC3E}">
        <p14:creationId xmlns:p14="http://schemas.microsoft.com/office/powerpoint/2010/main" val="42880061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E65FEC-8B1E-4347-54DD-D1624F40EB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40086C-B1D4-D1EC-EB8A-0068B21D2E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F7B087-244A-E25F-78F4-DA8DF1B4D85E}"/>
              </a:ext>
            </a:extLst>
          </p:cNvPr>
          <p:cNvSpPr>
            <a:spLocks noGrp="1" noChangeArrowheads="1"/>
          </p:cNvSpPr>
          <p:nvPr>
            <p:ph type="sldNum" sz="quarter" idx="12"/>
          </p:nvPr>
        </p:nvSpPr>
        <p:spPr>
          <a:ln/>
        </p:spPr>
        <p:txBody>
          <a:bodyPr/>
          <a:lstStyle>
            <a:lvl1pPr>
              <a:defRPr/>
            </a:lvl1pPr>
          </a:lstStyle>
          <a:p>
            <a:pPr>
              <a:defRPr/>
            </a:pPr>
            <a:fld id="{7417C4DA-1C32-4C14-BB82-626D5E3133EB}" type="slidenum">
              <a:rPr lang="en-US" altLang="en-US"/>
              <a:pPr>
                <a:defRPr/>
              </a:pPr>
              <a:t>‹#›</a:t>
            </a:fld>
            <a:endParaRPr lang="en-US" altLang="en-US"/>
          </a:p>
        </p:txBody>
      </p:sp>
    </p:spTree>
    <p:extLst>
      <p:ext uri="{BB962C8B-B14F-4D97-AF65-F5344CB8AC3E}">
        <p14:creationId xmlns:p14="http://schemas.microsoft.com/office/powerpoint/2010/main" val="4912900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675102E-4ADA-B656-8EAF-36401CDA0F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85F902-F3E7-C887-C7E1-5F5EB788D7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6B93D8-99FD-E1BA-E642-35919B4E02A3}"/>
              </a:ext>
            </a:extLst>
          </p:cNvPr>
          <p:cNvSpPr>
            <a:spLocks noGrp="1" noChangeArrowheads="1"/>
          </p:cNvSpPr>
          <p:nvPr>
            <p:ph type="sldNum" sz="quarter" idx="12"/>
          </p:nvPr>
        </p:nvSpPr>
        <p:spPr>
          <a:ln/>
        </p:spPr>
        <p:txBody>
          <a:bodyPr/>
          <a:lstStyle>
            <a:lvl1pPr>
              <a:defRPr/>
            </a:lvl1pPr>
          </a:lstStyle>
          <a:p>
            <a:pPr>
              <a:defRPr/>
            </a:pPr>
            <a:fld id="{1FC851F4-0ACE-47BF-9A39-524FF21F6236}" type="slidenum">
              <a:rPr lang="en-US" altLang="en-US"/>
              <a:pPr>
                <a:defRPr/>
              </a:pPr>
              <a:t>‹#›</a:t>
            </a:fld>
            <a:endParaRPr lang="en-US" altLang="en-US"/>
          </a:p>
        </p:txBody>
      </p:sp>
    </p:spTree>
    <p:extLst>
      <p:ext uri="{BB962C8B-B14F-4D97-AF65-F5344CB8AC3E}">
        <p14:creationId xmlns:p14="http://schemas.microsoft.com/office/powerpoint/2010/main" val="16312890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9F6B56-CACF-C044-B9F6-5D69F130F31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882E297-61BA-5F0E-AD22-E9B401380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BF1B945-ED99-4991-24FB-CE18E42DA15F}"/>
              </a:ext>
            </a:extLst>
          </p:cNvPr>
          <p:cNvSpPr>
            <a:spLocks noGrp="1" noChangeArrowheads="1"/>
          </p:cNvSpPr>
          <p:nvPr>
            <p:ph type="sldNum" sz="quarter" idx="12"/>
          </p:nvPr>
        </p:nvSpPr>
        <p:spPr>
          <a:ln/>
        </p:spPr>
        <p:txBody>
          <a:bodyPr/>
          <a:lstStyle>
            <a:lvl1pPr>
              <a:defRPr/>
            </a:lvl1pPr>
          </a:lstStyle>
          <a:p>
            <a:pPr>
              <a:defRPr/>
            </a:pPr>
            <a:fld id="{3C6C385D-D98B-45BF-91DE-C77A1409E8B0}" type="slidenum">
              <a:rPr lang="en-US" altLang="en-US"/>
              <a:pPr>
                <a:defRPr/>
              </a:pPr>
              <a:t>‹#›</a:t>
            </a:fld>
            <a:endParaRPr lang="en-US" altLang="en-US"/>
          </a:p>
        </p:txBody>
      </p:sp>
    </p:spTree>
    <p:extLst>
      <p:ext uri="{BB962C8B-B14F-4D97-AF65-F5344CB8AC3E}">
        <p14:creationId xmlns:p14="http://schemas.microsoft.com/office/powerpoint/2010/main" val="15233862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88AABE7-5D98-B7C2-68F8-22EB29CAC5E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D2E5730-148A-7BC5-7420-0AD3E6EFD9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47AD68-BDFA-0B0F-3F04-0878891D973A}"/>
              </a:ext>
            </a:extLst>
          </p:cNvPr>
          <p:cNvSpPr>
            <a:spLocks noGrp="1" noChangeArrowheads="1"/>
          </p:cNvSpPr>
          <p:nvPr>
            <p:ph type="sldNum" sz="quarter" idx="12"/>
          </p:nvPr>
        </p:nvSpPr>
        <p:spPr>
          <a:ln/>
        </p:spPr>
        <p:txBody>
          <a:bodyPr/>
          <a:lstStyle>
            <a:lvl1pPr>
              <a:defRPr/>
            </a:lvl1pPr>
          </a:lstStyle>
          <a:p>
            <a:pPr>
              <a:defRPr/>
            </a:pPr>
            <a:fld id="{EB2D2821-A49A-4792-8075-0040174AFF9D}" type="slidenum">
              <a:rPr lang="en-US" altLang="en-US"/>
              <a:pPr>
                <a:defRPr/>
              </a:pPr>
              <a:t>‹#›</a:t>
            </a:fld>
            <a:endParaRPr lang="en-US" altLang="en-US"/>
          </a:p>
        </p:txBody>
      </p:sp>
    </p:spTree>
    <p:extLst>
      <p:ext uri="{BB962C8B-B14F-4D97-AF65-F5344CB8AC3E}">
        <p14:creationId xmlns:p14="http://schemas.microsoft.com/office/powerpoint/2010/main" val="16845706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49D7EC-AF6A-ED34-C066-1117FA26CB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BE443D5-F883-4905-B7AE-13081D3A0B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9386AAC-DCC3-1565-3EB5-549084AAF046}"/>
              </a:ext>
            </a:extLst>
          </p:cNvPr>
          <p:cNvSpPr>
            <a:spLocks noGrp="1" noChangeArrowheads="1"/>
          </p:cNvSpPr>
          <p:nvPr>
            <p:ph type="sldNum" sz="quarter" idx="12"/>
          </p:nvPr>
        </p:nvSpPr>
        <p:spPr>
          <a:ln/>
        </p:spPr>
        <p:txBody>
          <a:bodyPr/>
          <a:lstStyle>
            <a:lvl1pPr>
              <a:defRPr/>
            </a:lvl1pPr>
          </a:lstStyle>
          <a:p>
            <a:pPr>
              <a:defRPr/>
            </a:pPr>
            <a:fld id="{0DD03292-F234-404F-BCE2-B0CB5450F7C0}" type="slidenum">
              <a:rPr lang="en-US" altLang="en-US"/>
              <a:pPr>
                <a:defRPr/>
              </a:pPr>
              <a:t>‹#›</a:t>
            </a:fld>
            <a:endParaRPr lang="en-US" altLang="en-US"/>
          </a:p>
        </p:txBody>
      </p:sp>
    </p:spTree>
    <p:extLst>
      <p:ext uri="{BB962C8B-B14F-4D97-AF65-F5344CB8AC3E}">
        <p14:creationId xmlns:p14="http://schemas.microsoft.com/office/powerpoint/2010/main" val="13095588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3474A4-4821-4433-B5C1-012740C822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0823D3-278B-D7EF-C4D4-601060F88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FE7BFD-0346-0746-AF65-1A228CB6B7F0}"/>
              </a:ext>
            </a:extLst>
          </p:cNvPr>
          <p:cNvSpPr>
            <a:spLocks noGrp="1" noChangeArrowheads="1"/>
          </p:cNvSpPr>
          <p:nvPr>
            <p:ph type="sldNum" sz="quarter" idx="12"/>
          </p:nvPr>
        </p:nvSpPr>
        <p:spPr>
          <a:ln/>
        </p:spPr>
        <p:txBody>
          <a:bodyPr/>
          <a:lstStyle>
            <a:lvl1pPr>
              <a:defRPr/>
            </a:lvl1pPr>
          </a:lstStyle>
          <a:p>
            <a:pPr>
              <a:defRPr/>
            </a:pPr>
            <a:fld id="{F08756ED-F428-4C89-BF8F-4D426AB5D7EA}" type="slidenum">
              <a:rPr lang="en-US" altLang="en-US"/>
              <a:pPr>
                <a:defRPr/>
              </a:pPr>
              <a:t>‹#›</a:t>
            </a:fld>
            <a:endParaRPr lang="en-US" altLang="en-US"/>
          </a:p>
        </p:txBody>
      </p:sp>
    </p:spTree>
    <p:extLst>
      <p:ext uri="{BB962C8B-B14F-4D97-AF65-F5344CB8AC3E}">
        <p14:creationId xmlns:p14="http://schemas.microsoft.com/office/powerpoint/2010/main" val="22340336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7CFACB-FF9E-6C1A-A3F9-EF4834CA8E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9D54BD-3236-A391-25CD-26EBB1F8D2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67123F-601D-2D4F-99C6-BAE8A111E2BC}"/>
              </a:ext>
            </a:extLst>
          </p:cNvPr>
          <p:cNvSpPr>
            <a:spLocks noGrp="1" noChangeArrowheads="1"/>
          </p:cNvSpPr>
          <p:nvPr>
            <p:ph type="sldNum" sz="quarter" idx="12"/>
          </p:nvPr>
        </p:nvSpPr>
        <p:spPr>
          <a:ln/>
        </p:spPr>
        <p:txBody>
          <a:bodyPr/>
          <a:lstStyle>
            <a:lvl1pPr>
              <a:defRPr/>
            </a:lvl1pPr>
          </a:lstStyle>
          <a:p>
            <a:pPr>
              <a:defRPr/>
            </a:pPr>
            <a:fld id="{F77D7716-1CF2-43DC-95AE-D72EFE10CA92}" type="slidenum">
              <a:rPr lang="en-US" altLang="en-US"/>
              <a:pPr>
                <a:defRPr/>
              </a:pPr>
              <a:t>‹#›</a:t>
            </a:fld>
            <a:endParaRPr lang="en-US" altLang="en-US"/>
          </a:p>
        </p:txBody>
      </p:sp>
    </p:spTree>
    <p:extLst>
      <p:ext uri="{BB962C8B-B14F-4D97-AF65-F5344CB8AC3E}">
        <p14:creationId xmlns:p14="http://schemas.microsoft.com/office/powerpoint/2010/main" val="37355396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5B9255-1E43-067A-1BB5-A139F1E7715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47C840E-7320-4092-F947-B8803D4CEA7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E0B02D0-D276-4004-55E6-0B6F3F539677}"/>
              </a:ext>
            </a:extLst>
          </p:cNvPr>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AB218D45-4665-0A71-93D0-927080C1BF9A}"/>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5D2CA78-F277-8BB0-B911-463C49C69DD3}"/>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26BD7E86-7E0E-4DFA-B2C7-0A2C77C2CD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E0FE9B9-BEA0-1FC5-C7DE-394A748B0B8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B15A8F3-785D-8B32-4EF7-59A779DC5F0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60E2F1D-6B5F-60DD-81E0-BE40335B03DE}"/>
              </a:ext>
            </a:extLst>
          </p:cNvPr>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F18B058-9ED8-2B4E-930F-BB06652DC095}"/>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4F68161-7302-D413-ADD9-771923A5A99D}"/>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40F69BAF-C7F1-41DB-B9E3-A6F051202D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84E8AA-D8E2-270F-3007-C6EE5F757006}"/>
              </a:ext>
            </a:extLst>
          </p:cNvPr>
          <p:cNvSpPr>
            <a:spLocks noGrp="1" noChangeArrowheads="1"/>
          </p:cNvSpPr>
          <p:nvPr>
            <p:ph type="ctrTitle"/>
          </p:nvPr>
        </p:nvSpPr>
        <p:spPr>
          <a:xfrm>
            <a:off x="685800" y="152400"/>
            <a:ext cx="7772400" cy="2971800"/>
          </a:xfrm>
        </p:spPr>
        <p:txBody>
          <a:bodyPr/>
          <a:lstStyle/>
          <a:p>
            <a:pPr eaLnBrk="1" hangingPunct="1"/>
            <a:r>
              <a:rPr lang="en-US" altLang="en-US" sz="6600">
                <a:solidFill>
                  <a:srgbClr val="FFCC66"/>
                </a:solidFill>
                <a:latin typeface="Arial Black" panose="020B0A04020102020204" pitchFamily="34" charset="0"/>
              </a:rPr>
              <a:t>Some REAL </a:t>
            </a:r>
            <a:br>
              <a:rPr lang="en-US" altLang="en-US" sz="6600">
                <a:solidFill>
                  <a:srgbClr val="FFCC66"/>
                </a:solidFill>
                <a:latin typeface="Arial Black" panose="020B0A04020102020204" pitchFamily="34" charset="0"/>
              </a:rPr>
            </a:br>
            <a:r>
              <a:rPr lang="en-US" altLang="en-US" sz="6600">
                <a:solidFill>
                  <a:srgbClr val="FFCC66"/>
                </a:solidFill>
                <a:latin typeface="Arial Black" panose="020B0A04020102020204" pitchFamily="34" charset="0"/>
              </a:rPr>
              <a:t>Resolutions</a:t>
            </a:r>
            <a:br>
              <a:rPr lang="en-US" altLang="en-US" sz="6600">
                <a:solidFill>
                  <a:srgbClr val="FFCC66"/>
                </a:solidFill>
                <a:latin typeface="Arial Black" panose="020B0A04020102020204" pitchFamily="34" charset="0"/>
              </a:rPr>
            </a:br>
            <a:r>
              <a:rPr lang="en-US" altLang="en-US" sz="3200">
                <a:solidFill>
                  <a:srgbClr val="FFCC66"/>
                </a:solidFill>
                <a:latin typeface="Arial Black" panose="020B0A04020102020204" pitchFamily="34" charset="0"/>
              </a:rPr>
              <a:t> Part 2</a:t>
            </a:r>
          </a:p>
        </p:txBody>
      </p:sp>
      <p:sp>
        <p:nvSpPr>
          <p:cNvPr id="5" name="Subtitle 4">
            <a:extLst>
              <a:ext uri="{FF2B5EF4-FFF2-40B4-BE49-F238E27FC236}">
                <a16:creationId xmlns:a16="http://schemas.microsoft.com/office/drawing/2014/main" id="{2452F4E6-9592-4273-C453-2F5C452889AE}"/>
              </a:ext>
            </a:extLst>
          </p:cNvPr>
          <p:cNvSpPr>
            <a:spLocks noGrp="1" noChangeArrowheads="1"/>
          </p:cNvSpPr>
          <p:nvPr>
            <p:ph type="subTitle" idx="1"/>
          </p:nvPr>
        </p:nvSpPr>
        <p:spPr>
          <a:xfrm>
            <a:off x="1295400" y="6022975"/>
            <a:ext cx="6400800" cy="838200"/>
          </a:xfrm>
        </p:spPr>
        <p:txBody>
          <a:bodyPr/>
          <a:lstStyle/>
          <a:p>
            <a:pPr eaLnBrk="1" hangingPunct="1"/>
            <a:r>
              <a:rPr lang="en-US" altLang="en-US" sz="4800" b="1">
                <a:solidFill>
                  <a:srgbClr val="C00000"/>
                </a:solidFill>
                <a:latin typeface="Bookman Old Style" panose="02050604050505020204" pitchFamily="18" charset="0"/>
              </a:rPr>
              <a:t>2 Corinthians 13:5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95C76-948A-7ACF-BB68-1CB954B43F55}"/>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Renew your mind</a:t>
            </a:r>
          </a:p>
        </p:txBody>
      </p:sp>
      <p:sp>
        <p:nvSpPr>
          <p:cNvPr id="5" name="Content Placeholder 4">
            <a:extLst>
              <a:ext uri="{FF2B5EF4-FFF2-40B4-BE49-F238E27FC236}">
                <a16:creationId xmlns:a16="http://schemas.microsoft.com/office/drawing/2014/main" id="{9E530729-53CD-B554-E97C-2D58114AC907}"/>
              </a:ext>
            </a:extLst>
          </p:cNvPr>
          <p:cNvSpPr>
            <a:spLocks noGrp="1" noChangeArrowheads="1"/>
          </p:cNvSpPr>
          <p:nvPr>
            <p:ph idx="1"/>
          </p:nvPr>
        </p:nvSpPr>
        <p:spPr>
          <a:xfrm>
            <a:off x="228600" y="1143000"/>
            <a:ext cx="8686800" cy="5029200"/>
          </a:xfrm>
        </p:spPr>
        <p:txBody>
          <a:bodyPr/>
          <a:lstStyle/>
          <a:p>
            <a:pPr eaLnBrk="1" hangingPunct="1">
              <a:defRPr/>
            </a:pPr>
            <a:r>
              <a:rPr lang="en-US" altLang="en-US" dirty="0">
                <a:solidFill>
                  <a:srgbClr val="FFFF99"/>
                </a:solidFill>
              </a:rPr>
              <a:t>Renew – to reinvigorate, to make like new again, only better.</a:t>
            </a:r>
          </a:p>
          <a:p>
            <a:pPr marL="0" indent="0" algn="ctr" eaLnBrk="1" hangingPunct="1">
              <a:buFontTx/>
              <a:buNone/>
              <a:defRPr/>
            </a:pPr>
            <a:r>
              <a:rPr lang="en-US" altLang="en-US" sz="2800" i="1" dirty="0">
                <a:solidFill>
                  <a:schemeClr val="bg1"/>
                </a:solidFill>
              </a:rPr>
              <a:t>“Therefore we do not lose heart. Even though our outward man is perishing, yet the inward man is being renewed day by day. For our light affliction, which is but for a moment, is working for us a far more exceeding and eternal weight of glory, while we do not look at the things which are seen, but at the things which are not seen. For the things which are seen are temporary, but the things which are not seen are eternal.” </a:t>
            </a:r>
            <a:r>
              <a:rPr lang="en-US" altLang="en-US" sz="2800" b="1" dirty="0">
                <a:solidFill>
                  <a:schemeClr val="bg1"/>
                </a:solidFill>
              </a:rPr>
              <a:t>(2 Corinthians 4:16-18)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E3756-157A-9CBC-6DAA-22B5FCCB0B5B}"/>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Renew your mind</a:t>
            </a:r>
          </a:p>
        </p:txBody>
      </p:sp>
      <p:sp>
        <p:nvSpPr>
          <p:cNvPr id="5" name="Content Placeholder 4">
            <a:extLst>
              <a:ext uri="{FF2B5EF4-FFF2-40B4-BE49-F238E27FC236}">
                <a16:creationId xmlns:a16="http://schemas.microsoft.com/office/drawing/2014/main" id="{8A43B532-783E-3002-B23F-EB132460F1E9}"/>
              </a:ext>
            </a:extLst>
          </p:cNvPr>
          <p:cNvSpPr>
            <a:spLocks noGrp="1" noChangeArrowheads="1"/>
          </p:cNvSpPr>
          <p:nvPr>
            <p:ph idx="1"/>
          </p:nvPr>
        </p:nvSpPr>
        <p:spPr>
          <a:xfrm>
            <a:off x="228600" y="1295400"/>
            <a:ext cx="8686800" cy="4800600"/>
          </a:xfrm>
        </p:spPr>
        <p:txBody>
          <a:bodyPr/>
          <a:lstStyle/>
          <a:p>
            <a:pPr eaLnBrk="1" hangingPunct="1">
              <a:buFont typeface="Arial" panose="020B0604020202020204" pitchFamily="34" charset="0"/>
              <a:buChar char="•"/>
              <a:defRPr/>
            </a:pPr>
            <a:r>
              <a:rPr lang="en-US" altLang="en-US" sz="3000" dirty="0">
                <a:solidFill>
                  <a:srgbClr val="FFFF99"/>
                </a:solidFill>
              </a:rPr>
              <a:t>Not to be conformed to the world but to be transformed by the word of God.</a:t>
            </a:r>
            <a:endParaRPr lang="en-US" altLang="en-US" sz="3000" i="1" dirty="0">
              <a:solidFill>
                <a:schemeClr val="bg1"/>
              </a:solidFill>
            </a:endParaRPr>
          </a:p>
          <a:p>
            <a:pPr marL="0" indent="0" algn="ctr" eaLnBrk="1" hangingPunct="1">
              <a:buFontTx/>
              <a:buNone/>
              <a:defRPr/>
            </a:pPr>
            <a:r>
              <a:rPr lang="en-US" altLang="en-US" sz="3000" i="1" dirty="0">
                <a:solidFill>
                  <a:schemeClr val="bg1"/>
                </a:solidFill>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a:t>
            </a:r>
            <a:br>
              <a:rPr lang="en-US" altLang="en-US" sz="3000" i="1" dirty="0">
                <a:solidFill>
                  <a:schemeClr val="bg1"/>
                </a:solidFill>
              </a:rPr>
            </a:br>
            <a:r>
              <a:rPr lang="en-US" altLang="en-US" sz="3000" dirty="0">
                <a:solidFill>
                  <a:schemeClr val="bg1"/>
                </a:solidFill>
              </a:rPr>
              <a:t> </a:t>
            </a:r>
            <a:r>
              <a:rPr lang="en-US" altLang="en-US" sz="3000" b="1" dirty="0">
                <a:solidFill>
                  <a:schemeClr val="bg1"/>
                </a:solidFill>
              </a:rPr>
              <a:t>(Romans 12:1-2)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309856-F877-F498-709E-9CE07B7D1525}"/>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Renew your mind</a:t>
            </a:r>
          </a:p>
        </p:txBody>
      </p:sp>
      <p:sp>
        <p:nvSpPr>
          <p:cNvPr id="5" name="Content Placeholder 4">
            <a:extLst>
              <a:ext uri="{FF2B5EF4-FFF2-40B4-BE49-F238E27FC236}">
                <a16:creationId xmlns:a16="http://schemas.microsoft.com/office/drawing/2014/main" id="{23FFFB8D-DD63-FD46-2F9E-62ECC6635D70}"/>
              </a:ext>
            </a:extLst>
          </p:cNvPr>
          <p:cNvSpPr>
            <a:spLocks noGrp="1" noChangeArrowheads="1"/>
          </p:cNvSpPr>
          <p:nvPr>
            <p:ph idx="1"/>
          </p:nvPr>
        </p:nvSpPr>
        <p:spPr>
          <a:xfrm>
            <a:off x="228600" y="1295400"/>
            <a:ext cx="8686800" cy="4800600"/>
          </a:xfrm>
        </p:spPr>
        <p:txBody>
          <a:bodyPr/>
          <a:lstStyle/>
          <a:p>
            <a:pPr eaLnBrk="1" hangingPunct="1">
              <a:defRPr/>
            </a:pPr>
            <a:r>
              <a:rPr lang="en-US" altLang="en-US" sz="3600" dirty="0">
                <a:solidFill>
                  <a:srgbClr val="FFFF99"/>
                </a:solidFill>
              </a:rPr>
              <a:t>Out with the old thoughts, words, and deeds, and in with the new!</a:t>
            </a:r>
          </a:p>
          <a:p>
            <a:pPr marL="0" indent="0" algn="ctr" eaLnBrk="1" hangingPunct="1">
              <a:buFontTx/>
              <a:buNone/>
              <a:defRPr/>
            </a:pPr>
            <a:endParaRPr lang="en-US" altLang="en-US" dirty="0">
              <a:solidFill>
                <a:schemeClr val="bg1"/>
              </a:solidFill>
            </a:endParaRPr>
          </a:p>
          <a:p>
            <a:pPr marL="0" indent="0" algn="ctr" eaLnBrk="1" hangingPunct="1">
              <a:buFontTx/>
              <a:buNone/>
              <a:defRPr/>
            </a:pPr>
            <a:r>
              <a:rPr lang="en-US" altLang="en-US" i="1" dirty="0">
                <a:solidFill>
                  <a:schemeClr val="bg1"/>
                </a:solidFill>
              </a:rPr>
              <a:t>“Do not lie to one another, since you have put off the old man with his deeds, and have put on the new man who is renewed in knowledge according to the image of Him who created him …” </a:t>
            </a:r>
            <a:r>
              <a:rPr lang="en-US" altLang="en-US" b="1" dirty="0">
                <a:solidFill>
                  <a:schemeClr val="bg1"/>
                </a:solidFill>
              </a:rPr>
              <a:t>(Colossians 3:9-10)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CDB92A-0684-659B-446B-8C07A8E749A7}"/>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Renew your mind</a:t>
            </a:r>
          </a:p>
        </p:txBody>
      </p:sp>
      <p:sp>
        <p:nvSpPr>
          <p:cNvPr id="5" name="Content Placeholder 4">
            <a:extLst>
              <a:ext uri="{FF2B5EF4-FFF2-40B4-BE49-F238E27FC236}">
                <a16:creationId xmlns:a16="http://schemas.microsoft.com/office/drawing/2014/main" id="{7A435540-54F0-ABE5-4C0E-A264A1721752}"/>
              </a:ext>
            </a:extLst>
          </p:cNvPr>
          <p:cNvSpPr>
            <a:spLocks noGrp="1" noChangeArrowheads="1"/>
          </p:cNvSpPr>
          <p:nvPr>
            <p:ph idx="1"/>
          </p:nvPr>
        </p:nvSpPr>
        <p:spPr>
          <a:xfrm>
            <a:off x="228600" y="1295400"/>
            <a:ext cx="8686800" cy="4800600"/>
          </a:xfrm>
        </p:spPr>
        <p:txBody>
          <a:bodyPr/>
          <a:lstStyle/>
          <a:p>
            <a:pPr eaLnBrk="1" hangingPunct="1">
              <a:defRPr/>
            </a:pPr>
            <a:r>
              <a:rPr lang="en-US" altLang="en-US" dirty="0">
                <a:solidFill>
                  <a:srgbClr val="FFFF99"/>
                </a:solidFill>
              </a:rPr>
              <a:t>Corruption is replaced with righteousness.</a:t>
            </a:r>
          </a:p>
          <a:p>
            <a:pPr marL="0" indent="0" algn="ctr" eaLnBrk="1" hangingPunct="1">
              <a:buFontTx/>
              <a:buNone/>
              <a:defRPr/>
            </a:pPr>
            <a:endParaRPr lang="en-US" altLang="en-US" sz="2800" dirty="0">
              <a:solidFill>
                <a:schemeClr val="bg1"/>
              </a:solidFill>
            </a:endParaRPr>
          </a:p>
          <a:p>
            <a:pPr marL="0" indent="0" algn="ctr" eaLnBrk="1" hangingPunct="1">
              <a:buFontTx/>
              <a:buNone/>
              <a:defRPr/>
            </a:pPr>
            <a:r>
              <a:rPr lang="en-US" altLang="en-US" sz="2800" dirty="0">
                <a:solidFill>
                  <a:schemeClr val="bg1"/>
                </a:solidFill>
              </a:rPr>
              <a:t>“… </a:t>
            </a:r>
            <a:r>
              <a:rPr lang="en-US" altLang="en-US" sz="2800" i="1" dirty="0">
                <a:solidFill>
                  <a:schemeClr val="bg1"/>
                </a:solidFill>
              </a:rPr>
              <a:t>if indeed you have heard Him and have been taught by Him, as the truth is in Jesus: that you put off, concerning your former conduct, the old man which grows corrupt according to the deceitful lusts, and be renewed in the spirit of your mind, and that you put on the new man which was created according to God, in true righteousness and holiness.” </a:t>
            </a:r>
            <a:r>
              <a:rPr lang="en-US" altLang="en-US" sz="2800" b="1" dirty="0">
                <a:solidFill>
                  <a:schemeClr val="bg1"/>
                </a:solidFill>
              </a:rPr>
              <a:t>(Ephesians 4:21-24)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3F2D9-125F-B32E-DF7F-5BFB75B34F3C}"/>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Renew your mind</a:t>
            </a:r>
          </a:p>
        </p:txBody>
      </p:sp>
      <p:sp>
        <p:nvSpPr>
          <p:cNvPr id="5" name="Content Placeholder 4">
            <a:extLst>
              <a:ext uri="{FF2B5EF4-FFF2-40B4-BE49-F238E27FC236}">
                <a16:creationId xmlns:a16="http://schemas.microsoft.com/office/drawing/2014/main" id="{C0424443-9A91-3ED1-EEA4-B5F41EE0D6FE}"/>
              </a:ext>
            </a:extLst>
          </p:cNvPr>
          <p:cNvSpPr>
            <a:spLocks noGrp="1" noChangeArrowheads="1"/>
          </p:cNvSpPr>
          <p:nvPr>
            <p:ph idx="1"/>
          </p:nvPr>
        </p:nvSpPr>
        <p:spPr>
          <a:xfrm>
            <a:off x="228600" y="1066800"/>
            <a:ext cx="8686800" cy="5029200"/>
          </a:xfrm>
        </p:spPr>
        <p:txBody>
          <a:bodyPr/>
          <a:lstStyle/>
          <a:p>
            <a:pPr eaLnBrk="1" hangingPunct="1"/>
            <a:r>
              <a:rPr lang="en-US" altLang="en-US" sz="3400" dirty="0">
                <a:solidFill>
                  <a:srgbClr val="FFFF99"/>
                </a:solidFill>
              </a:rPr>
              <a:t>What does this have to do with resolutions?</a:t>
            </a:r>
          </a:p>
          <a:p>
            <a:pPr eaLnBrk="1" hangingPunct="1"/>
            <a:r>
              <a:rPr lang="en-US" altLang="en-US" sz="3400" dirty="0">
                <a:solidFill>
                  <a:srgbClr val="A9DA74"/>
                </a:solidFill>
              </a:rPr>
              <a:t>A KEY element! </a:t>
            </a:r>
            <a:r>
              <a:rPr lang="en-US" altLang="en-US" sz="3400" dirty="0">
                <a:solidFill>
                  <a:schemeClr val="bg1"/>
                </a:solidFill>
              </a:rPr>
              <a:t>You have to </a:t>
            </a:r>
            <a:r>
              <a:rPr lang="en-US" altLang="en-US" sz="3400" u="sng" dirty="0">
                <a:solidFill>
                  <a:srgbClr val="FFCC66"/>
                </a:solidFill>
              </a:rPr>
              <a:t>make up your mind</a:t>
            </a:r>
            <a:r>
              <a:rPr lang="en-US" altLang="en-US" sz="3400" dirty="0">
                <a:solidFill>
                  <a:srgbClr val="FFCC66"/>
                </a:solidFill>
              </a:rPr>
              <a:t> </a:t>
            </a:r>
            <a:r>
              <a:rPr lang="en-US" altLang="en-US" sz="3400" dirty="0">
                <a:solidFill>
                  <a:schemeClr val="bg1"/>
                </a:solidFill>
              </a:rPr>
              <a:t>whether you will serve God first and love Him. It is a CHOICE!</a:t>
            </a:r>
          </a:p>
          <a:p>
            <a:pPr eaLnBrk="1" hangingPunct="1"/>
            <a:r>
              <a:rPr lang="en-US" altLang="en-US" sz="3400" dirty="0">
                <a:solidFill>
                  <a:srgbClr val="FFFF99"/>
                </a:solidFill>
              </a:rPr>
              <a:t>IF you find that you are struggling with putting God first, chances are you have NOT yet made up your mind to obey Him.</a:t>
            </a:r>
            <a:endParaRPr lang="en-US" altLang="en-US" sz="3400" dirty="0">
              <a:solidFill>
                <a:schemeClr val="bg1"/>
              </a:solidFill>
            </a:endParaRPr>
          </a:p>
          <a:p>
            <a:pPr eaLnBrk="1" hangingPunct="1"/>
            <a:r>
              <a:rPr lang="en-US" altLang="en-US" sz="3400" dirty="0">
                <a:solidFill>
                  <a:schemeClr val="bg1"/>
                </a:solidFill>
              </a:rPr>
              <a:t>NOW IS THE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1396EF-1BE3-C574-A0A6-2C77B40794AF}"/>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Learn Self-Control</a:t>
            </a:r>
          </a:p>
        </p:txBody>
      </p:sp>
      <p:sp>
        <p:nvSpPr>
          <p:cNvPr id="5" name="Content Placeholder 4">
            <a:extLst>
              <a:ext uri="{FF2B5EF4-FFF2-40B4-BE49-F238E27FC236}">
                <a16:creationId xmlns:a16="http://schemas.microsoft.com/office/drawing/2014/main" id="{A95B9F4C-11DB-FA1F-982A-460A2DCF2389}"/>
              </a:ext>
            </a:extLst>
          </p:cNvPr>
          <p:cNvSpPr>
            <a:spLocks noGrp="1"/>
          </p:cNvSpPr>
          <p:nvPr>
            <p:ph idx="1"/>
          </p:nvPr>
        </p:nvSpPr>
        <p:spPr>
          <a:xfrm>
            <a:off x="228600" y="1143000"/>
            <a:ext cx="8686800" cy="4953000"/>
          </a:xfrm>
        </p:spPr>
        <p:txBody>
          <a:bodyPr>
            <a:normAutofit fontScale="92500" lnSpcReduction="20000"/>
          </a:bodyPr>
          <a:lstStyle/>
          <a:p>
            <a:pPr eaLnBrk="1" hangingPunct="1">
              <a:defRPr/>
            </a:pPr>
            <a:r>
              <a:rPr lang="en-US" sz="4800" dirty="0">
                <a:solidFill>
                  <a:srgbClr val="FFFF99"/>
                </a:solidFill>
              </a:rPr>
              <a:t>Self-control is needed when times of weakness and apathy begin to set in.</a:t>
            </a:r>
          </a:p>
          <a:p>
            <a:pPr eaLnBrk="1" hangingPunct="1">
              <a:defRPr/>
            </a:pPr>
            <a:r>
              <a:rPr lang="en-US" sz="4800" dirty="0">
                <a:solidFill>
                  <a:schemeClr val="bg1"/>
                </a:solidFill>
              </a:rPr>
              <a:t>Self-control is vitally important to the success of anything we do.</a:t>
            </a:r>
          </a:p>
          <a:p>
            <a:pPr eaLnBrk="1" hangingPunct="1">
              <a:defRPr/>
            </a:pPr>
            <a:r>
              <a:rPr lang="en-US" sz="4800" dirty="0">
                <a:solidFill>
                  <a:srgbClr val="FFFF99"/>
                </a:solidFill>
              </a:rPr>
              <a:t>Failure to control self is behind every sin we commit, and many problems in society.</a:t>
            </a:r>
            <a:endParaRPr lang="en-US" sz="4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A4162-559A-0A89-D4C0-BB95F5707BC5}"/>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Learn Self-Control</a:t>
            </a:r>
          </a:p>
        </p:txBody>
      </p:sp>
      <p:sp>
        <p:nvSpPr>
          <p:cNvPr id="5" name="Content Placeholder 4">
            <a:extLst>
              <a:ext uri="{FF2B5EF4-FFF2-40B4-BE49-F238E27FC236}">
                <a16:creationId xmlns:a16="http://schemas.microsoft.com/office/drawing/2014/main" id="{8FFF3244-F01E-DD3A-3D9A-056CB8DD6B02}"/>
              </a:ext>
            </a:extLst>
          </p:cNvPr>
          <p:cNvSpPr>
            <a:spLocks noGrp="1" noChangeArrowheads="1"/>
          </p:cNvSpPr>
          <p:nvPr>
            <p:ph idx="1"/>
          </p:nvPr>
        </p:nvSpPr>
        <p:spPr>
          <a:xfrm>
            <a:off x="95054" y="1295400"/>
            <a:ext cx="8915400" cy="4191917"/>
          </a:xfrm>
        </p:spPr>
        <p:txBody>
          <a:bodyPr wrap="square">
            <a:spAutoFit/>
          </a:bodyPr>
          <a:lstStyle/>
          <a:p>
            <a:pPr eaLnBrk="1" hangingPunct="1">
              <a:defRPr/>
            </a:pPr>
            <a:r>
              <a:rPr lang="en-US" altLang="en-US" sz="3600" dirty="0">
                <a:solidFill>
                  <a:srgbClr val="FFFF99"/>
                </a:solidFill>
              </a:rPr>
              <a:t>The Bible and self-control – Paul to Felix:</a:t>
            </a:r>
          </a:p>
          <a:p>
            <a:pPr marL="0" indent="0" algn="ctr" eaLnBrk="1" hangingPunct="1">
              <a:buFontTx/>
              <a:buNone/>
              <a:defRPr/>
            </a:pPr>
            <a:endParaRPr lang="en-US" altLang="en-US" sz="3600" i="1" dirty="0">
              <a:solidFill>
                <a:schemeClr val="bg1"/>
              </a:solidFill>
            </a:endParaRPr>
          </a:p>
          <a:p>
            <a:pPr marL="0" indent="0" algn="ctr" eaLnBrk="1" hangingPunct="1">
              <a:buFontTx/>
              <a:buNone/>
              <a:defRPr/>
            </a:pPr>
            <a:r>
              <a:rPr lang="en-US" altLang="en-US" sz="3600" i="1" dirty="0">
                <a:solidFill>
                  <a:schemeClr val="bg1"/>
                </a:solidFill>
              </a:rPr>
              <a:t>“Now as he reasoned about righteousness, </a:t>
            </a:r>
            <a:r>
              <a:rPr lang="en-US" altLang="en-US" sz="3600" b="1" i="1" u="sng" dirty="0">
                <a:solidFill>
                  <a:schemeClr val="bg1"/>
                </a:solidFill>
              </a:rPr>
              <a:t>self-control</a:t>
            </a:r>
            <a:r>
              <a:rPr lang="en-US" altLang="en-US" sz="3600" i="1" dirty="0">
                <a:solidFill>
                  <a:schemeClr val="bg1"/>
                </a:solidFill>
              </a:rPr>
              <a:t>, and the judgment to come, Felix was afraid and answered, ‘Go away for now; when I have a convenient time I will call for you.’” (</a:t>
            </a:r>
            <a:r>
              <a:rPr lang="en-US" altLang="en-US" sz="3600" b="1" dirty="0">
                <a:solidFill>
                  <a:schemeClr val="bg1"/>
                </a:solidFill>
              </a:rPr>
              <a:t>Acts 24:25)</a:t>
            </a:r>
            <a:endParaRPr lang="en-US" altLang="en-US"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8C555-FDD2-93F7-1DA2-B3979D51C221}"/>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Learn Self-Control</a:t>
            </a:r>
          </a:p>
        </p:txBody>
      </p:sp>
      <p:sp>
        <p:nvSpPr>
          <p:cNvPr id="5" name="Content Placeholder 4">
            <a:extLst>
              <a:ext uri="{FF2B5EF4-FFF2-40B4-BE49-F238E27FC236}">
                <a16:creationId xmlns:a16="http://schemas.microsoft.com/office/drawing/2014/main" id="{19CE266D-2894-AA79-7319-21148FE7D67E}"/>
              </a:ext>
            </a:extLst>
          </p:cNvPr>
          <p:cNvSpPr>
            <a:spLocks noGrp="1" noChangeArrowheads="1"/>
          </p:cNvSpPr>
          <p:nvPr>
            <p:ph idx="1"/>
          </p:nvPr>
        </p:nvSpPr>
        <p:spPr>
          <a:xfrm>
            <a:off x="228600" y="1161854"/>
            <a:ext cx="8686800" cy="5010602"/>
          </a:xfrm>
        </p:spPr>
        <p:txBody>
          <a:bodyPr>
            <a:spAutoFit/>
          </a:bodyPr>
          <a:lstStyle/>
          <a:p>
            <a:pPr eaLnBrk="1" hangingPunct="1">
              <a:defRPr/>
            </a:pPr>
            <a:r>
              <a:rPr lang="en-US" altLang="en-US" sz="3400" dirty="0">
                <a:solidFill>
                  <a:srgbClr val="FFFF99"/>
                </a:solidFill>
              </a:rPr>
              <a:t>The Bible and self-control – added to faith:</a:t>
            </a:r>
          </a:p>
          <a:p>
            <a:pPr marL="0" indent="0" algn="ctr" eaLnBrk="1" hangingPunct="1">
              <a:buFontTx/>
              <a:buNone/>
              <a:defRPr/>
            </a:pPr>
            <a:endParaRPr lang="en-US" altLang="en-US" sz="3400" i="1" dirty="0">
              <a:solidFill>
                <a:schemeClr val="bg1"/>
              </a:solidFill>
            </a:endParaRPr>
          </a:p>
          <a:p>
            <a:pPr marL="0" indent="0" algn="ctr" eaLnBrk="1" hangingPunct="1">
              <a:buFontTx/>
              <a:buNone/>
              <a:defRPr/>
            </a:pPr>
            <a:r>
              <a:rPr lang="en-US" altLang="en-US" sz="3400" i="1" dirty="0">
                <a:solidFill>
                  <a:schemeClr val="bg1"/>
                </a:solidFill>
              </a:rPr>
              <a:t>“But also for this very reason, giving all diligence, add to your faith virtue, to virtue knowledge, to knowledge </a:t>
            </a:r>
            <a:r>
              <a:rPr lang="en-US" altLang="en-US" sz="3400" b="1" i="1" u="sng" dirty="0">
                <a:solidFill>
                  <a:schemeClr val="bg1"/>
                </a:solidFill>
              </a:rPr>
              <a:t>self-control</a:t>
            </a:r>
            <a:r>
              <a:rPr lang="en-US" altLang="en-US" sz="3400" i="1" dirty="0">
                <a:solidFill>
                  <a:schemeClr val="bg1"/>
                </a:solidFill>
              </a:rPr>
              <a:t>, to self-control perseverance, to perseverance godliness, to godliness brotherly kindness, and to brotherly kindness love.”</a:t>
            </a:r>
            <a:br>
              <a:rPr lang="en-US" altLang="en-US" sz="3400" i="1" dirty="0">
                <a:solidFill>
                  <a:schemeClr val="bg1"/>
                </a:solidFill>
              </a:rPr>
            </a:br>
            <a:r>
              <a:rPr lang="en-US" altLang="en-US" sz="3400" b="1" dirty="0">
                <a:solidFill>
                  <a:schemeClr val="bg1"/>
                </a:solidFill>
              </a:rPr>
              <a:t>(2 Peter 1:5-7)</a:t>
            </a:r>
            <a:endParaRPr lang="en-US" altLang="en-US" sz="3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56881-2006-18D9-563D-FCF6A01F94E3}"/>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Learn Self-Control</a:t>
            </a:r>
          </a:p>
        </p:txBody>
      </p:sp>
      <p:sp>
        <p:nvSpPr>
          <p:cNvPr id="5" name="Content Placeholder 4">
            <a:extLst>
              <a:ext uri="{FF2B5EF4-FFF2-40B4-BE49-F238E27FC236}">
                <a16:creationId xmlns:a16="http://schemas.microsoft.com/office/drawing/2014/main" id="{A3087A7B-14A6-62DB-C2BF-160EBF084DCA}"/>
              </a:ext>
            </a:extLst>
          </p:cNvPr>
          <p:cNvSpPr>
            <a:spLocks noGrp="1" noChangeArrowheads="1"/>
          </p:cNvSpPr>
          <p:nvPr>
            <p:ph idx="1"/>
          </p:nvPr>
        </p:nvSpPr>
        <p:spPr>
          <a:xfrm>
            <a:off x="0" y="1295400"/>
            <a:ext cx="9128759" cy="4487382"/>
          </a:xfrm>
        </p:spPr>
        <p:txBody>
          <a:bodyPr wrap="square">
            <a:spAutoFit/>
          </a:bodyPr>
          <a:lstStyle/>
          <a:p>
            <a:pPr eaLnBrk="1" hangingPunct="1">
              <a:defRPr/>
            </a:pPr>
            <a:r>
              <a:rPr lang="en-US" altLang="en-US" sz="3400" dirty="0">
                <a:solidFill>
                  <a:srgbClr val="FFFF99"/>
                </a:solidFill>
              </a:rPr>
              <a:t>The Bible and self-control – fruit of the Spirit:</a:t>
            </a:r>
          </a:p>
          <a:p>
            <a:pPr marL="0" indent="0" algn="ctr" eaLnBrk="1" hangingPunct="1">
              <a:buFontTx/>
              <a:buNone/>
              <a:defRPr/>
            </a:pPr>
            <a:endParaRPr lang="en-US" altLang="en-US" sz="3400" i="1" dirty="0">
              <a:solidFill>
                <a:schemeClr val="bg1"/>
              </a:solidFill>
            </a:endParaRPr>
          </a:p>
          <a:p>
            <a:pPr marL="0" indent="0" algn="ctr" eaLnBrk="1" hangingPunct="1">
              <a:buFontTx/>
              <a:buNone/>
              <a:defRPr/>
            </a:pPr>
            <a:r>
              <a:rPr lang="en-US" altLang="en-US" sz="3400" i="1" dirty="0">
                <a:solidFill>
                  <a:schemeClr val="bg1"/>
                </a:solidFill>
              </a:rPr>
              <a:t>“But the fruit of the Spirit is love, joy, peace, longsuffering, kindness, goodness, faithfulness, gentleness, </a:t>
            </a:r>
            <a:r>
              <a:rPr lang="en-US" altLang="en-US" sz="3400" b="1" i="1" u="sng" dirty="0">
                <a:solidFill>
                  <a:schemeClr val="bg1"/>
                </a:solidFill>
              </a:rPr>
              <a:t>self-control</a:t>
            </a:r>
            <a:r>
              <a:rPr lang="en-US" altLang="en-US" sz="3400" i="1" dirty="0">
                <a:solidFill>
                  <a:schemeClr val="bg1"/>
                </a:solidFill>
              </a:rPr>
              <a:t>. Against such there is no law. And those who are Christ’s have crucified the flesh with its passions and desires.” </a:t>
            </a:r>
            <a:r>
              <a:rPr lang="en-US" altLang="en-US" sz="3400" b="1" dirty="0">
                <a:solidFill>
                  <a:schemeClr val="bg1"/>
                </a:solidFill>
              </a:rPr>
              <a:t>(Galatians 5:22-24)</a:t>
            </a:r>
            <a:endParaRPr lang="en-US" altLang="en-US" sz="3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8B2EE-FE10-2683-DFE2-0EDF5446EC69}"/>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Learn Self-Control</a:t>
            </a:r>
          </a:p>
        </p:txBody>
      </p:sp>
      <p:sp>
        <p:nvSpPr>
          <p:cNvPr id="5" name="Content Placeholder 4">
            <a:extLst>
              <a:ext uri="{FF2B5EF4-FFF2-40B4-BE49-F238E27FC236}">
                <a16:creationId xmlns:a16="http://schemas.microsoft.com/office/drawing/2014/main" id="{7930E6DD-D13D-BB08-4D48-C053D2330F0C}"/>
              </a:ext>
            </a:extLst>
          </p:cNvPr>
          <p:cNvSpPr>
            <a:spLocks noGrp="1" noChangeArrowheads="1"/>
          </p:cNvSpPr>
          <p:nvPr>
            <p:ph idx="1"/>
          </p:nvPr>
        </p:nvSpPr>
        <p:spPr>
          <a:xfrm>
            <a:off x="190500" y="1295400"/>
            <a:ext cx="8763000" cy="4800600"/>
          </a:xfrm>
        </p:spPr>
        <p:txBody>
          <a:bodyPr/>
          <a:lstStyle/>
          <a:p>
            <a:pPr eaLnBrk="1" hangingPunct="1">
              <a:defRPr/>
            </a:pPr>
            <a:r>
              <a:rPr lang="en-US" altLang="en-US" dirty="0">
                <a:solidFill>
                  <a:srgbClr val="FFFF99"/>
                </a:solidFill>
              </a:rPr>
              <a:t>The Bible and self-control – those who lack it:</a:t>
            </a:r>
          </a:p>
          <a:p>
            <a:pPr marL="0" indent="0" algn="ctr" eaLnBrk="1" hangingPunct="1">
              <a:buFontTx/>
              <a:buNone/>
              <a:defRPr/>
            </a:pPr>
            <a:r>
              <a:rPr lang="en-US" altLang="en-US" sz="2800" i="1" dirty="0">
                <a:solidFill>
                  <a:schemeClr val="bg1"/>
                </a:solidFill>
              </a:rPr>
              <a:t>“But know this, that in the last days perilous times will come: For men will be lovers of themselves, lovers of money, boasters, proud, blasphemers, disobedient to parents, unthankful, unholy, unloving, unforgiving, slanderers, </a:t>
            </a:r>
            <a:r>
              <a:rPr lang="en-US" altLang="en-US" sz="2800" b="1" i="1" u="sng" dirty="0">
                <a:solidFill>
                  <a:schemeClr val="bg1"/>
                </a:solidFill>
              </a:rPr>
              <a:t>without self-control</a:t>
            </a:r>
            <a:r>
              <a:rPr lang="en-US" altLang="en-US" sz="2800" i="1" dirty="0">
                <a:solidFill>
                  <a:schemeClr val="bg1"/>
                </a:solidFill>
              </a:rPr>
              <a:t>, brutal, despisers of good, traitors, headstrong, haughty, lovers of pleasure rather than lovers of God, having a form of godliness but denying its power. And </a:t>
            </a:r>
            <a:r>
              <a:rPr lang="en-US" altLang="en-US" sz="2800" b="1" i="1" u="sng" dirty="0">
                <a:solidFill>
                  <a:schemeClr val="bg1"/>
                </a:solidFill>
              </a:rPr>
              <a:t>from such people turn away</a:t>
            </a:r>
            <a:r>
              <a:rPr lang="en-US" altLang="en-US" sz="2800" i="1" dirty="0">
                <a:solidFill>
                  <a:schemeClr val="bg1"/>
                </a:solidFill>
              </a:rPr>
              <a:t>!” </a:t>
            </a:r>
            <a:r>
              <a:rPr lang="en-US" altLang="en-US" sz="2800" b="1" dirty="0">
                <a:solidFill>
                  <a:schemeClr val="bg1"/>
                </a:solidFill>
              </a:rPr>
              <a:t>(2 Timothy 3:1-5)</a:t>
            </a:r>
            <a:endParaRPr lang="en-US" alt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336208-3469-8B6D-F826-DADEA12F4C2A}"/>
              </a:ext>
            </a:extLst>
          </p:cNvPr>
          <p:cNvSpPr>
            <a:spLocks noGrp="1" noChangeArrowheads="1"/>
          </p:cNvSpPr>
          <p:nvPr>
            <p:ph idx="1"/>
          </p:nvPr>
        </p:nvSpPr>
        <p:spPr>
          <a:xfrm>
            <a:off x="381000" y="609600"/>
            <a:ext cx="8382000" cy="6172200"/>
          </a:xfrm>
        </p:spPr>
        <p:txBody>
          <a:bodyPr/>
          <a:lstStyle/>
          <a:p>
            <a:pPr marL="0" indent="0" algn="ctr" eaLnBrk="1" hangingPunct="1">
              <a:buFontTx/>
              <a:buNone/>
            </a:pPr>
            <a:r>
              <a:rPr lang="en-US" altLang="en-US" sz="4800" i="1" dirty="0">
                <a:solidFill>
                  <a:srgbClr val="FFFF99"/>
                </a:solidFill>
              </a:rPr>
              <a:t>“Examine yourselves as to whether you are in the faith. Test yourselves. Do you not know yourselves, that Jesus Christ is in you? – Unless indeed you are disqualified.”</a:t>
            </a:r>
            <a:br>
              <a:rPr lang="en-US" altLang="en-US" sz="4800" i="1" dirty="0">
                <a:solidFill>
                  <a:srgbClr val="FFFF99"/>
                </a:solidFill>
              </a:rPr>
            </a:br>
            <a:r>
              <a:rPr lang="en-US" altLang="en-US" sz="4400" b="1" dirty="0">
                <a:solidFill>
                  <a:srgbClr val="FFCC66"/>
                </a:solidFill>
                <a:latin typeface="Bookman Old Style" panose="02050604050505020204" pitchFamily="18" charset="0"/>
              </a:rPr>
              <a:t>2 Corinthians 13:5</a:t>
            </a:r>
          </a:p>
          <a:p>
            <a:pPr marL="0" indent="0" algn="ctr" eaLnBrk="1" hangingPunct="1">
              <a:buFontTx/>
              <a:buNone/>
            </a:pPr>
            <a:endParaRPr lang="en-US" altLang="en-US" sz="2400" b="1" dirty="0">
              <a:solidFill>
                <a:srgbClr val="FFCC66"/>
              </a:solidFill>
              <a:latin typeface="Bookman Old Style" panose="02050604050505020204" pitchFamily="18" charset="0"/>
            </a:endParaRPr>
          </a:p>
          <a:p>
            <a:pPr marL="0" indent="0" algn="ctr" eaLnBrk="1" hangingPunct="1">
              <a:buFontTx/>
              <a:buNone/>
            </a:pPr>
            <a:r>
              <a:rPr lang="en-US" altLang="en-US" sz="2400" b="1" dirty="0">
                <a:solidFill>
                  <a:schemeClr val="bg1"/>
                </a:solidFill>
                <a:latin typeface="Bookman Old Style" panose="02050604050505020204" pitchFamily="18" charset="0"/>
              </a:rPr>
              <a:t>All Scripture Quotations from the NKJV Bible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018F3-124F-1624-5E71-91102747A79C}"/>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Learn Self-Control</a:t>
            </a:r>
          </a:p>
        </p:txBody>
      </p:sp>
      <p:sp>
        <p:nvSpPr>
          <p:cNvPr id="5" name="Content Placeholder 4">
            <a:extLst>
              <a:ext uri="{FF2B5EF4-FFF2-40B4-BE49-F238E27FC236}">
                <a16:creationId xmlns:a16="http://schemas.microsoft.com/office/drawing/2014/main" id="{E2C5F3C8-933F-0950-2292-945F945F2741}"/>
              </a:ext>
            </a:extLst>
          </p:cNvPr>
          <p:cNvSpPr>
            <a:spLocks noGrp="1" noChangeArrowheads="1"/>
          </p:cNvSpPr>
          <p:nvPr>
            <p:ph idx="1"/>
          </p:nvPr>
        </p:nvSpPr>
        <p:spPr>
          <a:xfrm>
            <a:off x="228600" y="1149350"/>
            <a:ext cx="8686800" cy="4946650"/>
          </a:xfrm>
        </p:spPr>
        <p:txBody>
          <a:bodyPr/>
          <a:lstStyle/>
          <a:p>
            <a:pPr eaLnBrk="1" hangingPunct="1">
              <a:defRPr/>
            </a:pPr>
            <a:r>
              <a:rPr lang="en-US" altLang="en-US" dirty="0">
                <a:solidFill>
                  <a:srgbClr val="FFFF99"/>
                </a:solidFill>
              </a:rPr>
              <a:t>Self-control requires discipline … Practice!</a:t>
            </a:r>
          </a:p>
          <a:p>
            <a:pPr marL="0" indent="0" algn="ctr" eaLnBrk="1" hangingPunct="1">
              <a:buFontTx/>
              <a:buNone/>
              <a:defRPr/>
            </a:pPr>
            <a:r>
              <a:rPr lang="en-US" altLang="en-US" sz="2800" i="1" dirty="0">
                <a:solidFill>
                  <a:schemeClr val="bg1"/>
                </a:solidFill>
              </a:rPr>
              <a:t>“Do you not know that those who run in a race all run, but one receives the prize? Run in such a way that you may obtain it. And everyone who competes for the prize is temperate in all things. Now they do it to obtain a perishable crown, but we for an imperishable crown. Therefore I run thus: not with uncertainty. Thus I fight: not as one who beats the air. But I </a:t>
            </a:r>
            <a:r>
              <a:rPr lang="en-US" altLang="en-US" sz="2800" b="1" i="1" u="sng" dirty="0">
                <a:solidFill>
                  <a:schemeClr val="bg1"/>
                </a:solidFill>
              </a:rPr>
              <a:t>discipline my body and bring it into subjection</a:t>
            </a:r>
            <a:r>
              <a:rPr lang="en-US" altLang="en-US" sz="2800" i="1" dirty="0">
                <a:solidFill>
                  <a:schemeClr val="bg1"/>
                </a:solidFill>
              </a:rPr>
              <a:t>, lest, when I have preached to others, I myself should become disqualified.” </a:t>
            </a:r>
            <a:r>
              <a:rPr lang="en-US" altLang="en-US" sz="2800" b="1" dirty="0">
                <a:solidFill>
                  <a:schemeClr val="bg1"/>
                </a:solidFill>
              </a:rPr>
              <a:t>(1 Corinthians 9:24-27)</a:t>
            </a:r>
            <a:endParaRPr lang="en-US" alt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2A8E5F-6532-0CD4-9C8C-EDEEB1907315}"/>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Learn Self-Control</a:t>
            </a:r>
          </a:p>
        </p:txBody>
      </p:sp>
      <p:sp>
        <p:nvSpPr>
          <p:cNvPr id="5" name="Content Placeholder 4">
            <a:extLst>
              <a:ext uri="{FF2B5EF4-FFF2-40B4-BE49-F238E27FC236}">
                <a16:creationId xmlns:a16="http://schemas.microsoft.com/office/drawing/2014/main" id="{B9ED7091-B332-E167-7153-0C2EAD40168B}"/>
              </a:ext>
            </a:extLst>
          </p:cNvPr>
          <p:cNvSpPr>
            <a:spLocks noGrp="1" noChangeArrowheads="1"/>
          </p:cNvSpPr>
          <p:nvPr>
            <p:ph idx="1"/>
          </p:nvPr>
        </p:nvSpPr>
        <p:spPr>
          <a:xfrm>
            <a:off x="76200" y="1066800"/>
            <a:ext cx="8839200" cy="5029200"/>
          </a:xfrm>
        </p:spPr>
        <p:txBody>
          <a:bodyPr/>
          <a:lstStyle/>
          <a:p>
            <a:pPr eaLnBrk="1" hangingPunct="1">
              <a:defRPr/>
            </a:pPr>
            <a:r>
              <a:rPr lang="en-US" altLang="en-US" sz="3000" dirty="0">
                <a:solidFill>
                  <a:srgbClr val="FFFF99"/>
                </a:solidFill>
              </a:rPr>
              <a:t>Let us resolve to take control of our thoughts in order to master our bodies, instead of letting our bodies master us. </a:t>
            </a:r>
          </a:p>
          <a:p>
            <a:pPr eaLnBrk="1" hangingPunct="1">
              <a:defRPr/>
            </a:pPr>
            <a:r>
              <a:rPr lang="en-US" altLang="en-US" sz="3000" dirty="0">
                <a:solidFill>
                  <a:srgbClr val="FFFF99"/>
                </a:solidFill>
              </a:rPr>
              <a:t>Remember the One who is OUR Master!</a:t>
            </a:r>
          </a:p>
          <a:p>
            <a:pPr marL="0" indent="0" algn="ctr" eaLnBrk="1" hangingPunct="1">
              <a:buFontTx/>
              <a:buNone/>
              <a:defRPr/>
            </a:pPr>
            <a:r>
              <a:rPr lang="en-US" altLang="en-US" sz="2800" i="1" dirty="0">
                <a:solidFill>
                  <a:schemeClr val="bg1"/>
                </a:solidFill>
              </a:rPr>
              <a:t>“For though we walk in the flesh, we do not war according to the flesh. For the weapons of our warfare are not carnal but mighty in God for pulling down strongholds, casting down arguments and every high thing that exalts itself against the knowledge of God, bringing every thought into captivity to the obedience of Christ …” </a:t>
            </a:r>
            <a:r>
              <a:rPr lang="en-US" altLang="en-US" sz="2800" b="1" dirty="0">
                <a:solidFill>
                  <a:schemeClr val="bg1"/>
                </a:solidFill>
              </a:rPr>
              <a:t>(2 Corinthians 10:3-5)</a:t>
            </a:r>
            <a:endParaRPr lang="en-US" altLang="en-US" sz="2800"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4C5077-0B54-64EE-9157-B7A85B9C62B9}"/>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Overcome the World</a:t>
            </a:r>
          </a:p>
        </p:txBody>
      </p:sp>
      <p:sp>
        <p:nvSpPr>
          <p:cNvPr id="5" name="Content Placeholder 4">
            <a:extLst>
              <a:ext uri="{FF2B5EF4-FFF2-40B4-BE49-F238E27FC236}">
                <a16:creationId xmlns:a16="http://schemas.microsoft.com/office/drawing/2014/main" id="{32DB0522-9869-E96D-7ED8-4C6CE81AE975}"/>
              </a:ext>
            </a:extLst>
          </p:cNvPr>
          <p:cNvSpPr>
            <a:spLocks noGrp="1" noChangeArrowheads="1"/>
          </p:cNvSpPr>
          <p:nvPr>
            <p:ph idx="1"/>
          </p:nvPr>
        </p:nvSpPr>
        <p:spPr>
          <a:xfrm>
            <a:off x="228600" y="1114425"/>
            <a:ext cx="8686800" cy="5105400"/>
          </a:xfrm>
        </p:spPr>
        <p:txBody>
          <a:bodyPr/>
          <a:lstStyle/>
          <a:p>
            <a:pPr eaLnBrk="1" hangingPunct="1">
              <a:defRPr/>
            </a:pPr>
            <a:r>
              <a:rPr lang="en-US" altLang="en-US" sz="2400" dirty="0">
                <a:solidFill>
                  <a:srgbClr val="FFFF99"/>
                </a:solidFill>
              </a:rPr>
              <a:t>Worldliness has always been a problem. Affluence often leads to worldliness.</a:t>
            </a:r>
          </a:p>
          <a:p>
            <a:pPr marL="0" indent="0" algn="ctr" eaLnBrk="1" hangingPunct="1">
              <a:buFontTx/>
              <a:buNone/>
              <a:defRPr/>
            </a:pPr>
            <a:r>
              <a:rPr lang="en-US" altLang="en-US" sz="2200" i="1" dirty="0">
                <a:solidFill>
                  <a:schemeClr val="bg1"/>
                </a:solidFill>
              </a:rPr>
              <a:t>“And He said to them, ‘Take heed and beware of covetousness, for one’s life does not consist in the abundance of the things he possesses.’ Then He spoke a parable to them, saying: ‘The ground of a certain rich man yielded plentifully. And he thought within himself, saying, “What shall I do, since I have no room to store my crops?” So he said, “I will do this: I will pull down my barns and build greater, and there I will store all my crops and my goods. And I will say to my soul, ‘Soul, you have many goods laid up for many years; take your ease; eat, drink, and be merry.’” But God said to him, ‘Fool! This night your soul will be required of you; then whose will those things be which you have provided?’ So is he who lays up treasure for himself, and is not rich toward God.” </a:t>
            </a:r>
            <a:r>
              <a:rPr lang="en-US" altLang="en-US" sz="2200" b="1" dirty="0">
                <a:solidFill>
                  <a:schemeClr val="bg1"/>
                </a:solidFill>
              </a:rPr>
              <a:t>(Luke 12:15-21)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00ABE7-2EDD-B21C-BED8-49BFF30C9AB5}"/>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Overcome the World</a:t>
            </a:r>
          </a:p>
        </p:txBody>
      </p:sp>
      <p:sp>
        <p:nvSpPr>
          <p:cNvPr id="5" name="Content Placeholder 4">
            <a:extLst>
              <a:ext uri="{FF2B5EF4-FFF2-40B4-BE49-F238E27FC236}">
                <a16:creationId xmlns:a16="http://schemas.microsoft.com/office/drawing/2014/main" id="{2A4AEEAA-C8E9-3EC6-EF78-92B343806B1D}"/>
              </a:ext>
            </a:extLst>
          </p:cNvPr>
          <p:cNvSpPr>
            <a:spLocks noGrp="1" noChangeArrowheads="1"/>
          </p:cNvSpPr>
          <p:nvPr>
            <p:ph idx="1"/>
          </p:nvPr>
        </p:nvSpPr>
        <p:spPr>
          <a:xfrm>
            <a:off x="220663" y="1066800"/>
            <a:ext cx="8686800" cy="5105400"/>
          </a:xfrm>
        </p:spPr>
        <p:txBody>
          <a:bodyPr/>
          <a:lstStyle/>
          <a:p>
            <a:pPr eaLnBrk="1" hangingPunct="1">
              <a:defRPr/>
            </a:pPr>
            <a:r>
              <a:rPr lang="en-US" altLang="en-US" dirty="0">
                <a:solidFill>
                  <a:srgbClr val="FFFF99"/>
                </a:solidFill>
              </a:rPr>
              <a:t>Affluence often leads to worldliness.</a:t>
            </a:r>
          </a:p>
          <a:p>
            <a:pPr marL="0" indent="0" algn="ctr" eaLnBrk="1" hangingPunct="1">
              <a:buFontTx/>
              <a:buNone/>
              <a:defRPr/>
            </a:pPr>
            <a:r>
              <a:rPr lang="en-US" altLang="en-US" sz="2600" i="1" dirty="0">
                <a:solidFill>
                  <a:schemeClr val="bg1"/>
                </a:solidFill>
              </a:rPr>
              <a:t>“But when he heard this, he became very sorrowful, for he was very rich. And when Jesus saw that he became very sorrowful, He said, ‘How hard it is for those who have riches to enter the kingdom of God! For it is easier for a camel to go through the eye of a needle than for a rich man to enter the kingdom of God.”</a:t>
            </a:r>
            <a:r>
              <a:rPr lang="en-US" altLang="en-US" sz="2600" dirty="0">
                <a:solidFill>
                  <a:schemeClr val="bg1"/>
                </a:solidFill>
              </a:rPr>
              <a:t> </a:t>
            </a:r>
            <a:r>
              <a:rPr lang="en-US" altLang="en-US" sz="2600" b="1" dirty="0">
                <a:solidFill>
                  <a:schemeClr val="bg1"/>
                </a:solidFill>
              </a:rPr>
              <a:t>(Luke 18:23-25)</a:t>
            </a:r>
          </a:p>
          <a:p>
            <a:pPr marL="0" indent="0" algn="ctr" eaLnBrk="1" hangingPunct="1">
              <a:buFontTx/>
              <a:buNone/>
              <a:defRPr/>
            </a:pPr>
            <a:br>
              <a:rPr lang="en-US" altLang="en-US" sz="2600" dirty="0">
                <a:solidFill>
                  <a:schemeClr val="bg1"/>
                </a:solidFill>
              </a:rPr>
            </a:br>
            <a:r>
              <a:rPr lang="en-US" altLang="en-US" sz="2600" i="1" dirty="0">
                <a:solidFill>
                  <a:schemeClr val="bg1"/>
                </a:solidFill>
              </a:rPr>
              <a:t>“Adulterers and adulteresses! Do you not know that friendship with the world is enmity with God? Whoever therefore wants to be a friend of the world makes himself an enemy of God.” </a:t>
            </a:r>
            <a:r>
              <a:rPr lang="en-US" altLang="en-US" sz="2600" b="1" dirty="0">
                <a:solidFill>
                  <a:schemeClr val="bg1"/>
                </a:solidFill>
              </a:rPr>
              <a:t>(James 4:4)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930C4-A026-87F9-716C-477203AF662D}"/>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Overcome the World</a:t>
            </a:r>
          </a:p>
        </p:txBody>
      </p:sp>
      <p:sp>
        <p:nvSpPr>
          <p:cNvPr id="5" name="Content Placeholder 4">
            <a:extLst>
              <a:ext uri="{FF2B5EF4-FFF2-40B4-BE49-F238E27FC236}">
                <a16:creationId xmlns:a16="http://schemas.microsoft.com/office/drawing/2014/main" id="{50E8D887-70F7-1EB6-7189-5A3C6F0AC42D}"/>
              </a:ext>
            </a:extLst>
          </p:cNvPr>
          <p:cNvSpPr>
            <a:spLocks noGrp="1" noChangeArrowheads="1"/>
          </p:cNvSpPr>
          <p:nvPr>
            <p:ph idx="1"/>
          </p:nvPr>
        </p:nvSpPr>
        <p:spPr>
          <a:xfrm>
            <a:off x="114300" y="1066800"/>
            <a:ext cx="8915400" cy="5105400"/>
          </a:xfrm>
        </p:spPr>
        <p:txBody>
          <a:bodyPr/>
          <a:lstStyle/>
          <a:p>
            <a:pPr eaLnBrk="1" hangingPunct="1">
              <a:defRPr/>
            </a:pPr>
            <a:r>
              <a:rPr lang="en-US" altLang="en-US" sz="2800" dirty="0">
                <a:solidFill>
                  <a:srgbClr val="FFFF99"/>
                </a:solidFill>
              </a:rPr>
              <a:t>We need to think “other worldly”</a:t>
            </a:r>
          </a:p>
          <a:p>
            <a:pPr marL="0" indent="0" algn="ctr" eaLnBrk="1" hangingPunct="1">
              <a:buFontTx/>
              <a:buNone/>
              <a:defRPr/>
            </a:pPr>
            <a:r>
              <a:rPr lang="en-US" altLang="en-US" sz="2600" i="1" dirty="0">
                <a:solidFill>
                  <a:schemeClr val="bg1"/>
                </a:solidFill>
              </a:rPr>
              <a:t>“Do not love the world or the things in the world. If anyone loves the world, the love of the Father is not in him. For all that is in the world – the lust of the flesh, the lust of the eyes, and the pride of life – is not of the Father but is of the world. And the world is passing away, and the lust of it; but he who does the will of God abides forever.”</a:t>
            </a:r>
            <a:br>
              <a:rPr lang="en-US" altLang="en-US" sz="2600" i="1" dirty="0">
                <a:solidFill>
                  <a:schemeClr val="bg1"/>
                </a:solidFill>
              </a:rPr>
            </a:br>
            <a:r>
              <a:rPr lang="en-US" altLang="en-US" sz="2600" b="1" dirty="0">
                <a:solidFill>
                  <a:schemeClr val="bg1"/>
                </a:solidFill>
              </a:rPr>
              <a:t>(1 John 2:15-17)</a:t>
            </a:r>
          </a:p>
          <a:p>
            <a:pPr marL="0" indent="0" algn="ctr" eaLnBrk="1" hangingPunct="1">
              <a:buFontTx/>
              <a:buNone/>
              <a:defRPr/>
            </a:pPr>
            <a:r>
              <a:rPr lang="en-US" altLang="en-US" sz="2600" i="1" dirty="0">
                <a:solidFill>
                  <a:schemeClr val="bg1"/>
                </a:solidFill>
              </a:rPr>
              <a:t>“Who is he who overcomes the world, but he who believes that Jesus is the Son of God?” </a:t>
            </a:r>
            <a:r>
              <a:rPr lang="en-US" altLang="en-US" sz="2600" b="1" dirty="0">
                <a:solidFill>
                  <a:schemeClr val="bg1"/>
                </a:solidFill>
              </a:rPr>
              <a:t>(1 John 5:5)</a:t>
            </a:r>
            <a:endParaRPr lang="en-US" altLang="en-US" sz="2600" i="1" dirty="0">
              <a:solidFill>
                <a:schemeClr val="bg1"/>
              </a:solidFill>
            </a:endParaRPr>
          </a:p>
          <a:p>
            <a:pPr marL="0" indent="0" algn="ctr" eaLnBrk="1" hangingPunct="1">
              <a:buFontTx/>
              <a:buNone/>
              <a:defRPr/>
            </a:pPr>
            <a:r>
              <a:rPr lang="en-US" altLang="en-US" sz="2600" i="1" dirty="0">
                <a:solidFill>
                  <a:schemeClr val="bg1"/>
                </a:solidFill>
              </a:rPr>
              <a:t>“He who overcomes shall inherit all things, and I will be his God and he shall be My son.” </a:t>
            </a:r>
            <a:r>
              <a:rPr lang="en-US" altLang="en-US" sz="2600" b="1" dirty="0">
                <a:solidFill>
                  <a:schemeClr val="bg1"/>
                </a:solidFill>
              </a:rPr>
              <a:t>(Revelation 21:7)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5EAA3A-B4FD-1D52-1CE5-335A0B7DDF62}"/>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Overcome the World</a:t>
            </a:r>
          </a:p>
        </p:txBody>
      </p:sp>
      <p:sp>
        <p:nvSpPr>
          <p:cNvPr id="5" name="Content Placeholder 4">
            <a:extLst>
              <a:ext uri="{FF2B5EF4-FFF2-40B4-BE49-F238E27FC236}">
                <a16:creationId xmlns:a16="http://schemas.microsoft.com/office/drawing/2014/main" id="{01B5D195-F822-17B9-A543-E5E31CD143CA}"/>
              </a:ext>
            </a:extLst>
          </p:cNvPr>
          <p:cNvSpPr>
            <a:spLocks noGrp="1" noChangeArrowheads="1"/>
          </p:cNvSpPr>
          <p:nvPr>
            <p:ph idx="1"/>
          </p:nvPr>
        </p:nvSpPr>
        <p:spPr>
          <a:xfrm>
            <a:off x="228600" y="1155700"/>
            <a:ext cx="8686800" cy="4940300"/>
          </a:xfrm>
        </p:spPr>
        <p:txBody>
          <a:bodyPr/>
          <a:lstStyle/>
          <a:p>
            <a:pPr eaLnBrk="1" hangingPunct="1">
              <a:defRPr/>
            </a:pPr>
            <a:r>
              <a:rPr lang="en-US" altLang="en-US" sz="2800" dirty="0">
                <a:solidFill>
                  <a:srgbClr val="FFFF99"/>
                </a:solidFill>
              </a:rPr>
              <a:t>We must lay up for ourselves treasures in Heaven!</a:t>
            </a:r>
          </a:p>
          <a:p>
            <a:pPr marL="0" indent="0" algn="ctr" eaLnBrk="1" hangingPunct="1">
              <a:buFontTx/>
              <a:buNone/>
              <a:defRPr/>
            </a:pPr>
            <a:r>
              <a:rPr lang="en-US" altLang="en-US" sz="2600" i="1" dirty="0">
                <a:solidFill>
                  <a:schemeClr val="bg1"/>
                </a:solidFill>
              </a:rPr>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 </a:t>
            </a:r>
            <a:r>
              <a:rPr lang="en-US" altLang="en-US" sz="2600" b="1" dirty="0">
                <a:solidFill>
                  <a:schemeClr val="bg1"/>
                </a:solidFill>
              </a:rPr>
              <a:t>(Matthew 6:19-21)</a:t>
            </a:r>
          </a:p>
          <a:p>
            <a:pPr marL="0" indent="0" algn="ctr" eaLnBrk="1" hangingPunct="1">
              <a:buFontTx/>
              <a:buNone/>
              <a:defRPr/>
            </a:pPr>
            <a:endParaRPr lang="en-US" altLang="en-US" sz="1200" dirty="0">
              <a:solidFill>
                <a:schemeClr val="bg1"/>
              </a:solidFill>
            </a:endParaRPr>
          </a:p>
          <a:p>
            <a:pPr marL="0" indent="0" algn="ctr" eaLnBrk="1" hangingPunct="1">
              <a:buFontTx/>
              <a:buNone/>
              <a:defRPr/>
            </a:pPr>
            <a:r>
              <a:rPr lang="en-US" altLang="en-US" sz="2600" i="1" dirty="0">
                <a:solidFill>
                  <a:schemeClr val="bg1"/>
                </a:solidFill>
              </a:rPr>
              <a:t>“If then you were raised with Christ, seek those things which are above, where Christ is, sitting at the right hand of God. Set your mind on things above, not on things on the earth.” </a:t>
            </a:r>
            <a:r>
              <a:rPr lang="en-US" altLang="en-US" sz="2600" b="1" dirty="0">
                <a:solidFill>
                  <a:schemeClr val="bg1"/>
                </a:solidFill>
              </a:rPr>
              <a:t>(Colossians 3:1-2)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FBE913-4D83-8923-90BC-642403141C9B}"/>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Overcome the World</a:t>
            </a:r>
          </a:p>
        </p:txBody>
      </p:sp>
      <p:sp>
        <p:nvSpPr>
          <p:cNvPr id="5" name="Content Placeholder 4">
            <a:extLst>
              <a:ext uri="{FF2B5EF4-FFF2-40B4-BE49-F238E27FC236}">
                <a16:creationId xmlns:a16="http://schemas.microsoft.com/office/drawing/2014/main" id="{0B80F134-EACB-781E-F09C-53D3393205F0}"/>
              </a:ext>
            </a:extLst>
          </p:cNvPr>
          <p:cNvSpPr>
            <a:spLocks noGrp="1" noChangeArrowheads="1"/>
          </p:cNvSpPr>
          <p:nvPr>
            <p:ph idx="1"/>
          </p:nvPr>
        </p:nvSpPr>
        <p:spPr>
          <a:xfrm>
            <a:off x="228600" y="1155700"/>
            <a:ext cx="8686800" cy="4940300"/>
          </a:xfrm>
        </p:spPr>
        <p:txBody>
          <a:bodyPr/>
          <a:lstStyle/>
          <a:p>
            <a:pPr eaLnBrk="1" hangingPunct="1">
              <a:defRPr/>
            </a:pPr>
            <a:r>
              <a:rPr lang="en-US" altLang="en-US" sz="2800" dirty="0">
                <a:solidFill>
                  <a:srgbClr val="FFFF99"/>
                </a:solidFill>
              </a:rPr>
              <a:t>We must lay up for ourselves treasures in Heaven!</a:t>
            </a:r>
          </a:p>
          <a:p>
            <a:pPr marL="0" indent="0" algn="ctr" eaLnBrk="1" hangingPunct="1">
              <a:buFontTx/>
              <a:buNone/>
              <a:defRPr/>
            </a:pPr>
            <a:r>
              <a:rPr lang="en-US" altLang="en-US" sz="2500" i="1" dirty="0">
                <a:solidFill>
                  <a:schemeClr val="bg1"/>
                </a:solidFill>
              </a:rPr>
              <a:t>“But what things were gain to me, these I have counted loss for Christ. Yet indeed I also count all things loss for the excellence of the knowledge of Christ Jesus my Lord, for whom I have suffered the loss of all things, and count them as rubbish, that I may gain Christ and be found in Him, not having my own righteousness, which is from the law, but that which is through faith in Christ, the righteousness which is from God by faith; that I may know Him and the power of His resurrection, and the fellowship of His sufferings, being conformed to His death, if, by any means, I may attain to the resurrection from the dead.” </a:t>
            </a:r>
            <a:r>
              <a:rPr lang="en-US" altLang="en-US" sz="2500" b="1" dirty="0">
                <a:solidFill>
                  <a:schemeClr val="bg1"/>
                </a:solidFill>
              </a:rPr>
              <a:t>(Philippians 3:7-11)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EC0A65-2BC8-8B48-7E10-830407F8C2C2}"/>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Be Content</a:t>
            </a:r>
          </a:p>
        </p:txBody>
      </p:sp>
      <p:sp>
        <p:nvSpPr>
          <p:cNvPr id="5" name="Content Placeholder 4">
            <a:extLst>
              <a:ext uri="{FF2B5EF4-FFF2-40B4-BE49-F238E27FC236}">
                <a16:creationId xmlns:a16="http://schemas.microsoft.com/office/drawing/2014/main" id="{56DE1133-B995-46EC-0CE1-DF79527E8B80}"/>
              </a:ext>
            </a:extLst>
          </p:cNvPr>
          <p:cNvSpPr>
            <a:spLocks noGrp="1"/>
          </p:cNvSpPr>
          <p:nvPr>
            <p:ph idx="1"/>
          </p:nvPr>
        </p:nvSpPr>
        <p:spPr>
          <a:xfrm>
            <a:off x="228600" y="1295400"/>
            <a:ext cx="8686800" cy="4800600"/>
          </a:xfrm>
        </p:spPr>
        <p:txBody>
          <a:bodyPr>
            <a:noAutofit/>
          </a:bodyPr>
          <a:lstStyle/>
          <a:p>
            <a:pPr eaLnBrk="1" hangingPunct="1">
              <a:defRPr/>
            </a:pPr>
            <a:r>
              <a:rPr lang="en-US" sz="3000" dirty="0">
                <a:solidFill>
                  <a:srgbClr val="FFFF99"/>
                </a:solidFill>
              </a:rPr>
              <a:t>The challenge of prosperity is contentment (also a challenge of poverty)</a:t>
            </a:r>
          </a:p>
          <a:p>
            <a:pPr marL="0" indent="0" algn="ctr" eaLnBrk="1" hangingPunct="1">
              <a:buFontTx/>
              <a:buNone/>
              <a:defRPr/>
            </a:pPr>
            <a:r>
              <a:rPr lang="en-US" sz="3000" i="1" dirty="0">
                <a:solidFill>
                  <a:schemeClr val="bg1"/>
                </a:solidFill>
              </a:rPr>
              <a:t>“Now godliness with contentment is great gain. For we brought nothing into this world, and it is certain we can carry nothing out. And having food and clothing, with these we shall be content.”</a:t>
            </a:r>
            <a:br>
              <a:rPr lang="en-US" sz="3000" i="1" dirty="0">
                <a:solidFill>
                  <a:schemeClr val="bg1"/>
                </a:solidFill>
              </a:rPr>
            </a:br>
            <a:r>
              <a:rPr lang="en-US" sz="3000" b="1" dirty="0">
                <a:solidFill>
                  <a:schemeClr val="bg1"/>
                </a:solidFill>
              </a:rPr>
              <a:t>(1 Timothy 6:6-8)</a:t>
            </a:r>
          </a:p>
          <a:p>
            <a:pPr marL="0" indent="0" algn="ctr" eaLnBrk="1" hangingPunct="1">
              <a:buFontTx/>
              <a:buNone/>
              <a:defRPr/>
            </a:pPr>
            <a:r>
              <a:rPr lang="en-US" sz="3000" i="1" dirty="0">
                <a:solidFill>
                  <a:schemeClr val="bg1"/>
                </a:solidFill>
              </a:rPr>
              <a:t> “Not that I speak in regard to need, for I have learned in whatever state I am, to be content …” </a:t>
            </a:r>
            <a:r>
              <a:rPr lang="en-US" sz="3000" b="1" dirty="0">
                <a:solidFill>
                  <a:schemeClr val="bg1"/>
                </a:solidFill>
              </a:rPr>
              <a:t>(Philippians 4:11)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FE0BC-0F68-F593-63E5-4CEF15C19ADD}"/>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Be Content</a:t>
            </a:r>
          </a:p>
        </p:txBody>
      </p:sp>
      <p:sp>
        <p:nvSpPr>
          <p:cNvPr id="5" name="Content Placeholder 4">
            <a:extLst>
              <a:ext uri="{FF2B5EF4-FFF2-40B4-BE49-F238E27FC236}">
                <a16:creationId xmlns:a16="http://schemas.microsoft.com/office/drawing/2014/main" id="{67CED5D7-E787-CC77-F02F-BD6C83ED1FA1}"/>
              </a:ext>
            </a:extLst>
          </p:cNvPr>
          <p:cNvSpPr>
            <a:spLocks noGrp="1"/>
          </p:cNvSpPr>
          <p:nvPr>
            <p:ph idx="1"/>
          </p:nvPr>
        </p:nvSpPr>
        <p:spPr>
          <a:xfrm>
            <a:off x="228600" y="1295400"/>
            <a:ext cx="8686800" cy="4800600"/>
          </a:xfrm>
        </p:spPr>
        <p:txBody>
          <a:bodyPr>
            <a:noAutofit/>
          </a:bodyPr>
          <a:lstStyle/>
          <a:p>
            <a:pPr eaLnBrk="1" hangingPunct="1">
              <a:defRPr/>
            </a:pPr>
            <a:r>
              <a:rPr lang="en-US" dirty="0">
                <a:solidFill>
                  <a:srgbClr val="FFFF99"/>
                </a:solidFill>
              </a:rPr>
              <a:t>We must learn to be content with the blessings God has bestowed upon us, and be thankful.</a:t>
            </a:r>
          </a:p>
          <a:p>
            <a:pPr marL="0" indent="0" algn="ctr" eaLnBrk="1" hangingPunct="1">
              <a:buFontTx/>
              <a:buNone/>
              <a:defRPr/>
            </a:pPr>
            <a:r>
              <a:rPr lang="en-US" i="1" dirty="0">
                <a:solidFill>
                  <a:schemeClr val="bg1"/>
                </a:solidFill>
              </a:rPr>
              <a:t>“Remove falsehood and lies far from me; Give me neither poverty nor riches</a:t>
            </a:r>
            <a:r>
              <a:rPr lang="en-US" altLang="en-US" i="1" dirty="0">
                <a:solidFill>
                  <a:schemeClr val="bg1"/>
                </a:solidFill>
              </a:rPr>
              <a:t> – </a:t>
            </a:r>
            <a:r>
              <a:rPr lang="en-US" i="1" dirty="0">
                <a:solidFill>
                  <a:schemeClr val="bg1"/>
                </a:solidFill>
              </a:rPr>
              <a:t>Feed me with the food allotted to me; Lest I be full and deny You, And say, ‘Who is the Lord?’ or lest I be poor and steal, and profane the name of my God.” </a:t>
            </a:r>
            <a:r>
              <a:rPr lang="en-US" b="1" dirty="0">
                <a:solidFill>
                  <a:schemeClr val="bg1"/>
                </a:solidFill>
              </a:rPr>
              <a:t>(Proverbs 30:8-9)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B9D1B1-0EAD-7622-5AA5-DE3BB3287CA1}"/>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Reach Forward</a:t>
            </a:r>
          </a:p>
        </p:txBody>
      </p:sp>
      <p:sp>
        <p:nvSpPr>
          <p:cNvPr id="5" name="Content Placeholder 4">
            <a:extLst>
              <a:ext uri="{FF2B5EF4-FFF2-40B4-BE49-F238E27FC236}">
                <a16:creationId xmlns:a16="http://schemas.microsoft.com/office/drawing/2014/main" id="{875838D8-40A5-49AA-13FC-39830A9CAA33}"/>
              </a:ext>
            </a:extLst>
          </p:cNvPr>
          <p:cNvSpPr>
            <a:spLocks noGrp="1" noChangeArrowheads="1"/>
          </p:cNvSpPr>
          <p:nvPr>
            <p:ph idx="1"/>
          </p:nvPr>
        </p:nvSpPr>
        <p:spPr>
          <a:xfrm>
            <a:off x="76200" y="1295400"/>
            <a:ext cx="8915400" cy="4800600"/>
          </a:xfrm>
        </p:spPr>
        <p:txBody>
          <a:bodyPr/>
          <a:lstStyle/>
          <a:p>
            <a:pPr eaLnBrk="1" hangingPunct="1">
              <a:defRPr/>
            </a:pPr>
            <a:r>
              <a:rPr lang="en-US" altLang="en-US" sz="3600" dirty="0">
                <a:solidFill>
                  <a:srgbClr val="FFFF99"/>
                </a:solidFill>
              </a:rPr>
              <a:t>Christians need to stop living in the past and to move ahead, growing in their faith.</a:t>
            </a:r>
          </a:p>
          <a:p>
            <a:pPr marL="0" indent="0" algn="ctr" eaLnBrk="1" hangingPunct="1">
              <a:buFontTx/>
              <a:buNone/>
              <a:defRPr/>
            </a:pPr>
            <a:r>
              <a:rPr lang="en-US" altLang="en-US" sz="2800" i="1" dirty="0">
                <a:solidFill>
                  <a:schemeClr val="bg1"/>
                </a:solidFill>
              </a:rPr>
              <a:t>“Not that I have already attained, or am already perfected; but I press on, that I may lay hold of that for which Christ Jesus has also laid hold of me. Brethren, I do not count myself to have apprehended; but one thing I do, forgetting those things which are behind and reaching forward to those things which are ahead, I press toward the goal for the prize of the upward call of God in Christ Jesus.”</a:t>
            </a:r>
            <a:r>
              <a:rPr lang="en-US" altLang="en-US" sz="2800" b="1" dirty="0">
                <a:solidFill>
                  <a:schemeClr val="bg1"/>
                </a:solidFill>
              </a:rPr>
              <a:t> (Philippians 3:12-14)</a:t>
            </a:r>
            <a:endParaRPr lang="en-US" altLang="en-US" sz="2800" dirty="0">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6D9AF2-E9DD-9857-ACAF-A63DC0CCA24A}"/>
              </a:ext>
            </a:extLst>
          </p:cNvPr>
          <p:cNvSpPr>
            <a:spLocks noGrp="1" noChangeArrowheads="1"/>
          </p:cNvSpPr>
          <p:nvPr>
            <p:ph idx="1"/>
          </p:nvPr>
        </p:nvSpPr>
        <p:spPr>
          <a:xfrm>
            <a:off x="114300" y="381000"/>
            <a:ext cx="8915400" cy="5791200"/>
          </a:xfrm>
        </p:spPr>
        <p:txBody>
          <a:bodyPr/>
          <a:lstStyle/>
          <a:p>
            <a:pPr eaLnBrk="1" hangingPunct="1"/>
            <a:r>
              <a:rPr lang="en-US" altLang="en-US" sz="4800" dirty="0">
                <a:solidFill>
                  <a:schemeClr val="bg1"/>
                </a:solidFill>
              </a:rPr>
              <a:t>With 2024 upon us, it is a good time for self examination.</a:t>
            </a:r>
          </a:p>
          <a:p>
            <a:pPr eaLnBrk="1" hangingPunct="1"/>
            <a:r>
              <a:rPr lang="en-US" altLang="en-US" sz="4800" dirty="0">
                <a:solidFill>
                  <a:srgbClr val="FFFF99"/>
                </a:solidFill>
              </a:rPr>
              <a:t>In our lesson today we want to notice some underlying issues that could hinder us from achieving our goals.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FA7F6D-80D0-1CD0-D06D-5028FB2306E6}"/>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Reach Forward</a:t>
            </a:r>
          </a:p>
        </p:txBody>
      </p:sp>
      <p:sp>
        <p:nvSpPr>
          <p:cNvPr id="5" name="Content Placeholder 4">
            <a:extLst>
              <a:ext uri="{FF2B5EF4-FFF2-40B4-BE49-F238E27FC236}">
                <a16:creationId xmlns:a16="http://schemas.microsoft.com/office/drawing/2014/main" id="{18B9FA60-8812-6503-38F9-CBBF7AFEF302}"/>
              </a:ext>
            </a:extLst>
          </p:cNvPr>
          <p:cNvSpPr>
            <a:spLocks noGrp="1" noChangeArrowheads="1"/>
          </p:cNvSpPr>
          <p:nvPr>
            <p:ph idx="1"/>
          </p:nvPr>
        </p:nvSpPr>
        <p:spPr>
          <a:xfrm>
            <a:off x="76200" y="1295400"/>
            <a:ext cx="8915400" cy="4800600"/>
          </a:xfrm>
        </p:spPr>
        <p:txBody>
          <a:bodyPr/>
          <a:lstStyle/>
          <a:p>
            <a:pPr eaLnBrk="1" hangingPunct="1">
              <a:defRPr/>
            </a:pPr>
            <a:r>
              <a:rPr lang="en-US" altLang="en-US" sz="3600" dirty="0">
                <a:solidFill>
                  <a:srgbClr val="FFFF99"/>
                </a:solidFill>
              </a:rPr>
              <a:t>Christians need to keep their eyes fixed on Jesus.</a:t>
            </a:r>
          </a:p>
          <a:p>
            <a:pPr marL="0" indent="0" algn="ctr" eaLnBrk="1" hangingPunct="1">
              <a:buFontTx/>
              <a:buNone/>
              <a:defRPr/>
            </a:pPr>
            <a:r>
              <a:rPr lang="en-US" altLang="en-US" sz="2800" i="1" dirty="0">
                <a:solidFill>
                  <a:schemeClr val="bg1"/>
                </a:solidFill>
              </a:rPr>
              <a:t>“Therefore we also, since we are surrounded by so great a cloud of witnesses, let us lay aside every weight, and the sin which so easily ensnares us, and let us run with endurance the race that is set before us, looking unto Jesus, the author and finisher of our faith, who for the joy that was set before Him endured the cross, despising the shame, and has sat down at the right hand of the throne of God.”</a:t>
            </a:r>
            <a:r>
              <a:rPr lang="en-US" altLang="en-US" sz="2800" b="1" dirty="0">
                <a:solidFill>
                  <a:schemeClr val="bg1"/>
                </a:solidFill>
              </a:rPr>
              <a:t> (Hebrews 12:1-2)</a:t>
            </a:r>
            <a:endParaRPr lang="en-US" altLang="en-US" sz="2800" dirty="0">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68F42-9D2C-5F4E-1768-9A599701CAAF}"/>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Increase my faith</a:t>
            </a:r>
          </a:p>
        </p:txBody>
      </p:sp>
      <p:sp>
        <p:nvSpPr>
          <p:cNvPr id="5" name="Content Placeholder 4">
            <a:extLst>
              <a:ext uri="{FF2B5EF4-FFF2-40B4-BE49-F238E27FC236}">
                <a16:creationId xmlns:a16="http://schemas.microsoft.com/office/drawing/2014/main" id="{6DABE380-8E38-DF64-A1EB-81F9D51ED170}"/>
              </a:ext>
            </a:extLst>
          </p:cNvPr>
          <p:cNvSpPr>
            <a:spLocks noGrp="1"/>
          </p:cNvSpPr>
          <p:nvPr>
            <p:ph idx="1"/>
          </p:nvPr>
        </p:nvSpPr>
        <p:spPr>
          <a:xfrm>
            <a:off x="228600" y="1295400"/>
            <a:ext cx="8686800" cy="4800600"/>
          </a:xfrm>
        </p:spPr>
        <p:txBody>
          <a:bodyPr>
            <a:normAutofit/>
          </a:bodyPr>
          <a:lstStyle/>
          <a:p>
            <a:pPr eaLnBrk="1" hangingPunct="1">
              <a:defRPr/>
            </a:pPr>
            <a:r>
              <a:rPr lang="en-US" sz="3000" dirty="0">
                <a:solidFill>
                  <a:srgbClr val="FFFF99"/>
                </a:solidFill>
              </a:rPr>
              <a:t>Faith is the key ingredient in a Christian’s life. We must resolve to grow our faith, adding all the necessary qualities to enhance it.</a:t>
            </a:r>
          </a:p>
          <a:p>
            <a:pPr marL="0" indent="0" algn="ctr" eaLnBrk="1" hangingPunct="1">
              <a:buFontTx/>
              <a:buNone/>
              <a:defRPr/>
            </a:pPr>
            <a:r>
              <a:rPr lang="en-US" sz="3000" i="1" dirty="0">
                <a:solidFill>
                  <a:schemeClr val="bg1"/>
                </a:solidFill>
              </a:rPr>
              <a:t>“But also for this very reason, giving all diligence, add to your faith virtue, to virtue knowledge, to knowledge self-control, to self-control perseverance, to perseverance godliness, to godliness brotherly kindness, and to brotherly kindness love.” </a:t>
            </a:r>
            <a:r>
              <a:rPr lang="en-US" sz="3000" b="1" dirty="0">
                <a:solidFill>
                  <a:schemeClr val="bg1"/>
                </a:solidFill>
              </a:rPr>
              <a:t>(2 Peter 1:5-7)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E2905-27E1-3786-49E5-6AB8341132BA}"/>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Increase my faith</a:t>
            </a:r>
          </a:p>
        </p:txBody>
      </p:sp>
      <p:sp>
        <p:nvSpPr>
          <p:cNvPr id="5" name="Content Placeholder 4">
            <a:extLst>
              <a:ext uri="{FF2B5EF4-FFF2-40B4-BE49-F238E27FC236}">
                <a16:creationId xmlns:a16="http://schemas.microsoft.com/office/drawing/2014/main" id="{A19378BE-8072-BF7D-B1AA-4A0AC85906E8}"/>
              </a:ext>
            </a:extLst>
          </p:cNvPr>
          <p:cNvSpPr>
            <a:spLocks noGrp="1" noChangeArrowheads="1"/>
          </p:cNvSpPr>
          <p:nvPr>
            <p:ph idx="1"/>
          </p:nvPr>
        </p:nvSpPr>
        <p:spPr>
          <a:xfrm>
            <a:off x="228600" y="1295400"/>
            <a:ext cx="8686800" cy="4800600"/>
          </a:xfrm>
        </p:spPr>
        <p:txBody>
          <a:bodyPr/>
          <a:lstStyle/>
          <a:p>
            <a:pPr eaLnBrk="1" hangingPunct="1">
              <a:defRPr/>
            </a:pPr>
            <a:r>
              <a:rPr lang="en-US" dirty="0">
                <a:solidFill>
                  <a:srgbClr val="FFFF99"/>
                </a:solidFill>
              </a:rPr>
              <a:t>We must pray for the Lord to help us to grow in our faith.</a:t>
            </a:r>
          </a:p>
          <a:p>
            <a:pPr marL="0" indent="0" algn="ctr" eaLnBrk="1" hangingPunct="1">
              <a:buFontTx/>
              <a:buNone/>
              <a:defRPr/>
            </a:pPr>
            <a:r>
              <a:rPr lang="en-US" altLang="en-US" i="1" dirty="0">
                <a:solidFill>
                  <a:schemeClr val="bg1"/>
                </a:solidFill>
              </a:rPr>
              <a:t>“And the apostles said to the Lord, ‘Increase our faith.’” </a:t>
            </a:r>
            <a:r>
              <a:rPr lang="en-US" altLang="en-US" b="1" dirty="0">
                <a:solidFill>
                  <a:schemeClr val="bg1"/>
                </a:solidFill>
              </a:rPr>
              <a:t>(Luke 17:5)</a:t>
            </a:r>
          </a:p>
          <a:p>
            <a:pPr marL="0" indent="0" algn="ctr" eaLnBrk="1" hangingPunct="1">
              <a:buFontTx/>
              <a:buNone/>
              <a:defRPr/>
            </a:pPr>
            <a:r>
              <a:rPr lang="en-US" altLang="en-US" i="1" dirty="0">
                <a:solidFill>
                  <a:schemeClr val="bg1"/>
                </a:solidFill>
              </a:rPr>
              <a:t>“Jesus said to him, ‘If you can believe, all things are possible to him who believes.’ Immediately the father of the child cried out and said with tears, ‘Lord, I believe; help my unbelief!’”</a:t>
            </a:r>
            <a:r>
              <a:rPr lang="en-US" altLang="en-US" b="1" dirty="0">
                <a:solidFill>
                  <a:schemeClr val="bg1"/>
                </a:solidFill>
              </a:rPr>
              <a:t> (Mark 9:23-24)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436521-DA32-0AD4-6520-99AEC53F029E}"/>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Care about others</a:t>
            </a:r>
          </a:p>
        </p:txBody>
      </p:sp>
      <p:sp>
        <p:nvSpPr>
          <p:cNvPr id="5" name="Content Placeholder 4">
            <a:extLst>
              <a:ext uri="{FF2B5EF4-FFF2-40B4-BE49-F238E27FC236}">
                <a16:creationId xmlns:a16="http://schemas.microsoft.com/office/drawing/2014/main" id="{5FC09F60-2761-70EC-2D79-EED60D76A342}"/>
              </a:ext>
            </a:extLst>
          </p:cNvPr>
          <p:cNvSpPr>
            <a:spLocks noGrp="1" noChangeArrowheads="1"/>
          </p:cNvSpPr>
          <p:nvPr>
            <p:ph idx="1"/>
          </p:nvPr>
        </p:nvSpPr>
        <p:spPr>
          <a:xfrm>
            <a:off x="114300" y="1066800"/>
            <a:ext cx="8915400" cy="5029200"/>
          </a:xfrm>
        </p:spPr>
        <p:txBody>
          <a:bodyPr/>
          <a:lstStyle/>
          <a:p>
            <a:pPr eaLnBrk="1" hangingPunct="1">
              <a:defRPr/>
            </a:pPr>
            <a:r>
              <a:rPr lang="en-US" sz="2800" dirty="0">
                <a:solidFill>
                  <a:srgbClr val="FFFF99"/>
                </a:solidFill>
              </a:rPr>
              <a:t>We must love our neighbors as ourselves.</a:t>
            </a:r>
          </a:p>
          <a:p>
            <a:pPr marL="0" indent="0" algn="ctr" eaLnBrk="1" hangingPunct="1">
              <a:buFontTx/>
              <a:buNone/>
              <a:defRPr/>
            </a:pPr>
            <a:r>
              <a:rPr lang="en-US" altLang="en-US" sz="2400" i="1" dirty="0">
                <a:solidFill>
                  <a:schemeClr val="bg1"/>
                </a:solidFill>
              </a:rPr>
              <a:t>“For the commandments, ‘You shall not commit adultery,’ ‘You shall not murder,’ ‘You shall not steal,’ ‘You shall not bear false witness,’ ‘You shall not covet,’ and if there is any other commandment, are all summed up in this saying, namely, ‘You shall </a:t>
            </a:r>
            <a:r>
              <a:rPr lang="en-US" altLang="en-US" sz="2400" b="1" i="1" u="sng" dirty="0">
                <a:solidFill>
                  <a:schemeClr val="bg1"/>
                </a:solidFill>
              </a:rPr>
              <a:t>love your neighbor as yourself</a:t>
            </a:r>
            <a:r>
              <a:rPr lang="en-US" altLang="en-US" sz="2400" i="1" dirty="0">
                <a:solidFill>
                  <a:schemeClr val="bg1"/>
                </a:solidFill>
              </a:rPr>
              <a:t>.’ Love does no harm to a neighbor; therefore love is the fulfillment of the law.” </a:t>
            </a:r>
            <a:br>
              <a:rPr lang="en-US" altLang="en-US" sz="2400" i="1" dirty="0">
                <a:solidFill>
                  <a:schemeClr val="bg1"/>
                </a:solidFill>
              </a:rPr>
            </a:br>
            <a:r>
              <a:rPr lang="en-US" altLang="en-US" sz="2400" b="1" dirty="0">
                <a:solidFill>
                  <a:schemeClr val="bg1"/>
                </a:solidFill>
              </a:rPr>
              <a:t>(Romans 13:9-10)</a:t>
            </a:r>
          </a:p>
          <a:p>
            <a:pPr marL="0" indent="0" algn="ctr" eaLnBrk="1" hangingPunct="1">
              <a:buFontTx/>
              <a:buNone/>
              <a:defRPr/>
            </a:pPr>
            <a:r>
              <a:rPr lang="en-US" altLang="en-US" sz="2400" i="1" dirty="0">
                <a:solidFill>
                  <a:schemeClr val="bg1"/>
                </a:solidFill>
              </a:rPr>
              <a:t>“For all the law is fulfilled in one word, even in this: “You shall </a:t>
            </a:r>
            <a:r>
              <a:rPr lang="en-US" altLang="en-US" sz="2400" b="1" i="1" u="sng" dirty="0">
                <a:solidFill>
                  <a:schemeClr val="bg1"/>
                </a:solidFill>
              </a:rPr>
              <a:t>love your neighbor as yourself</a:t>
            </a:r>
            <a:r>
              <a:rPr lang="en-US" altLang="en-US" sz="2400" i="1" dirty="0">
                <a:solidFill>
                  <a:schemeClr val="bg1"/>
                </a:solidFill>
              </a:rPr>
              <a:t>.” </a:t>
            </a:r>
            <a:r>
              <a:rPr lang="en-US" altLang="en-US" sz="2400" b="1" dirty="0">
                <a:solidFill>
                  <a:schemeClr val="bg1"/>
                </a:solidFill>
              </a:rPr>
              <a:t>(Galatians 5:14)</a:t>
            </a:r>
          </a:p>
          <a:p>
            <a:pPr marL="0" indent="0" algn="ctr" eaLnBrk="1" hangingPunct="1">
              <a:buFontTx/>
              <a:buNone/>
              <a:defRPr/>
            </a:pPr>
            <a:r>
              <a:rPr lang="en-US" altLang="en-US" sz="2400" i="1" dirty="0">
                <a:solidFill>
                  <a:schemeClr val="bg1"/>
                </a:solidFill>
              </a:rPr>
              <a:t>“If you really fulfill the royal law according to the Scripture, ‘You shall </a:t>
            </a:r>
            <a:r>
              <a:rPr lang="en-US" altLang="en-US" sz="2400" b="1" i="1" u="sng" dirty="0">
                <a:solidFill>
                  <a:schemeClr val="bg1"/>
                </a:solidFill>
              </a:rPr>
              <a:t>love your neighbor as yourself</a:t>
            </a:r>
            <a:r>
              <a:rPr lang="en-US" altLang="en-US" sz="2400" i="1" dirty="0">
                <a:solidFill>
                  <a:schemeClr val="bg1"/>
                </a:solidFill>
              </a:rPr>
              <a:t>,’ you do well …”</a:t>
            </a:r>
            <a:r>
              <a:rPr lang="en-US" altLang="en-US" sz="2400" b="1" dirty="0">
                <a:solidFill>
                  <a:schemeClr val="bg1"/>
                </a:solidFill>
              </a:rPr>
              <a:t> </a:t>
            </a:r>
            <a:br>
              <a:rPr lang="en-US" altLang="en-US" sz="2400" b="1" dirty="0">
                <a:solidFill>
                  <a:schemeClr val="bg1"/>
                </a:solidFill>
              </a:rPr>
            </a:br>
            <a:r>
              <a:rPr lang="en-US" altLang="en-US" sz="2400" b="1" dirty="0">
                <a:solidFill>
                  <a:schemeClr val="bg1"/>
                </a:solidFill>
              </a:rPr>
              <a:t>(James 2:8)</a:t>
            </a:r>
            <a:endParaRPr lang="en-US" altLang="en-US" sz="2400" dirty="0">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004FAC-F66C-45C8-5CAD-6CEA782C6BCE}"/>
              </a:ext>
            </a:extLst>
          </p:cNvPr>
          <p:cNvSpPr>
            <a:spLocks noGrp="1"/>
          </p:cNvSpPr>
          <p:nvPr>
            <p:ph idx="1"/>
          </p:nvPr>
        </p:nvSpPr>
        <p:spPr>
          <a:xfrm>
            <a:off x="228600" y="1066800"/>
            <a:ext cx="8686800" cy="5105400"/>
          </a:xfrm>
        </p:spPr>
        <p:txBody>
          <a:bodyPr>
            <a:noAutofit/>
          </a:bodyPr>
          <a:lstStyle/>
          <a:p>
            <a:pPr eaLnBrk="1" hangingPunct="1">
              <a:defRPr/>
            </a:pPr>
            <a:r>
              <a:rPr lang="en-US" dirty="0">
                <a:solidFill>
                  <a:srgbClr val="FFFF99"/>
                </a:solidFill>
              </a:rPr>
              <a:t>We must genuinely love the souls of others.</a:t>
            </a:r>
          </a:p>
          <a:p>
            <a:pPr marL="0" indent="0" algn="ctr" eaLnBrk="1" hangingPunct="1">
              <a:buFontTx/>
              <a:buNone/>
              <a:defRPr/>
            </a:pPr>
            <a:r>
              <a:rPr lang="en-US" sz="3100" i="1" dirty="0">
                <a:solidFill>
                  <a:schemeClr val="bg1"/>
                </a:solidFill>
              </a:rPr>
              <a:t>“Let nothing be done through selfish ambition or conceit, but in lowliness of mind let each esteem others better than himself. Let each of you look out not only for his own interests, but also for the interests of others.” </a:t>
            </a:r>
            <a:r>
              <a:rPr lang="en-US" sz="3100" b="1" dirty="0">
                <a:solidFill>
                  <a:schemeClr val="bg1"/>
                </a:solidFill>
              </a:rPr>
              <a:t>(Philippians 2:3-4)</a:t>
            </a:r>
          </a:p>
          <a:p>
            <a:pPr marL="0" indent="0" algn="ctr" eaLnBrk="1" hangingPunct="1">
              <a:buFontTx/>
              <a:buNone/>
              <a:defRPr/>
            </a:pPr>
            <a:endParaRPr lang="en-US" sz="3100" b="1" dirty="0">
              <a:solidFill>
                <a:schemeClr val="bg1"/>
              </a:solidFill>
            </a:endParaRPr>
          </a:p>
          <a:p>
            <a:pPr marL="0" indent="0" algn="ctr" eaLnBrk="1" hangingPunct="1">
              <a:buFontTx/>
              <a:buNone/>
              <a:defRPr/>
            </a:pPr>
            <a:r>
              <a:rPr lang="en-US" sz="3100" i="1" dirty="0">
                <a:solidFill>
                  <a:schemeClr val="bg1"/>
                </a:solidFill>
              </a:rPr>
              <a:t>“Therefore, as we have opportunity, let us do good to all, especially to those who are of the household of faith.” </a:t>
            </a:r>
            <a:r>
              <a:rPr lang="en-US" sz="3100" b="1" dirty="0">
                <a:solidFill>
                  <a:schemeClr val="bg1"/>
                </a:solidFill>
              </a:rPr>
              <a:t>(Galatians 6:10)</a:t>
            </a:r>
          </a:p>
        </p:txBody>
      </p:sp>
      <p:sp>
        <p:nvSpPr>
          <p:cNvPr id="3" name="Title 3">
            <a:extLst>
              <a:ext uri="{FF2B5EF4-FFF2-40B4-BE49-F238E27FC236}">
                <a16:creationId xmlns:a16="http://schemas.microsoft.com/office/drawing/2014/main" id="{64B75A86-C293-0D10-CF09-42D99FDCBB3B}"/>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Care about others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0B5EE-8F4C-A5C3-E366-5E21E3EA53DC}"/>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Care about others</a:t>
            </a:r>
          </a:p>
        </p:txBody>
      </p:sp>
      <p:sp>
        <p:nvSpPr>
          <p:cNvPr id="5" name="Content Placeholder 4">
            <a:extLst>
              <a:ext uri="{FF2B5EF4-FFF2-40B4-BE49-F238E27FC236}">
                <a16:creationId xmlns:a16="http://schemas.microsoft.com/office/drawing/2014/main" id="{30973106-7EF9-CDD6-3FF9-95841D6940FA}"/>
              </a:ext>
            </a:extLst>
          </p:cNvPr>
          <p:cNvSpPr>
            <a:spLocks noGrp="1"/>
          </p:cNvSpPr>
          <p:nvPr>
            <p:ph idx="1"/>
          </p:nvPr>
        </p:nvSpPr>
        <p:spPr>
          <a:xfrm>
            <a:off x="228600" y="1066800"/>
            <a:ext cx="8686800" cy="5715000"/>
          </a:xfrm>
        </p:spPr>
        <p:txBody>
          <a:bodyPr>
            <a:noAutofit/>
          </a:bodyPr>
          <a:lstStyle/>
          <a:p>
            <a:pPr eaLnBrk="1" hangingPunct="1">
              <a:defRPr/>
            </a:pPr>
            <a:r>
              <a:rPr lang="en-US" dirty="0">
                <a:solidFill>
                  <a:srgbClr val="FFFF99"/>
                </a:solidFill>
              </a:rPr>
              <a:t>We NEED to care about others enough to share the good news (The Gospel) of God’s kingdom. </a:t>
            </a:r>
          </a:p>
          <a:p>
            <a:pPr marL="0" indent="0" algn="ctr" eaLnBrk="1" hangingPunct="1">
              <a:buFontTx/>
              <a:buNone/>
              <a:defRPr/>
            </a:pPr>
            <a:r>
              <a:rPr lang="en-US" i="1" dirty="0">
                <a:solidFill>
                  <a:schemeClr val="bg1"/>
                </a:solidFill>
              </a:rPr>
              <a:t>“You are the light of the world. A city that is set on a hill cannot be hidden. Nor do they light a lamp and put it under a basket, but on a lampstand, and it gives light to all who are in the house. Let your light so shine before men, that they may see your good works and glorify your Father in heaven.” </a:t>
            </a:r>
            <a:r>
              <a:rPr lang="en-US" b="1" dirty="0">
                <a:solidFill>
                  <a:schemeClr val="bg1"/>
                </a:solidFill>
              </a:rPr>
              <a:t>(Matthew 5:14-16)</a:t>
            </a:r>
          </a:p>
          <a:p>
            <a:pPr marL="0" indent="0" algn="ctr" eaLnBrk="1" hangingPunct="1">
              <a:buFontTx/>
              <a:buNone/>
              <a:defRPr/>
            </a:pPr>
            <a:r>
              <a:rPr lang="en-US" sz="3000" b="1" dirty="0">
                <a:solidFill>
                  <a:srgbClr val="C00000"/>
                </a:solidFill>
              </a:rPr>
              <a:t>LET US RESOLVE TO CARE AND TO SHARE!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27937362-A5CF-213B-65E2-76835CF2023F}"/>
              </a:ext>
            </a:extLst>
          </p:cNvPr>
          <p:cNvSpPr>
            <a:spLocks noGrp="1" noChangeArrowheads="1"/>
          </p:cNvSpPr>
          <p:nvPr>
            <p:ph idx="1"/>
          </p:nvPr>
        </p:nvSpPr>
        <p:spPr>
          <a:xfrm>
            <a:off x="0" y="9525"/>
            <a:ext cx="9144000" cy="6848475"/>
          </a:xfrm>
        </p:spPr>
        <p:txBody>
          <a:bodyPr/>
          <a:lstStyle/>
          <a:p>
            <a:pPr marL="0" indent="0" algn="ctr" eaLnBrk="1" hangingPunct="1">
              <a:buFontTx/>
              <a:buNone/>
              <a:defRPr/>
            </a:pPr>
            <a:r>
              <a:rPr lang="en-US" altLang="en-US" sz="4400" b="1" dirty="0">
                <a:solidFill>
                  <a:srgbClr val="FFCC66"/>
                </a:solidFill>
                <a:cs typeface="Arial" panose="020B0604020202020204" pitchFamily="34" charset="0"/>
              </a:rPr>
              <a:t>How to Obey the Gospel:</a:t>
            </a:r>
          </a:p>
          <a:p>
            <a:pPr marL="0" indent="0" eaLnBrk="1" hangingPunct="1">
              <a:buFontTx/>
              <a:buNone/>
              <a:defRPr/>
            </a:pPr>
            <a:r>
              <a:rPr lang="en-US" altLang="en-US" sz="2500" b="1" dirty="0">
                <a:solidFill>
                  <a:srgbClr val="FFCC66"/>
                </a:solidFill>
              </a:rPr>
              <a:t>Hear the word of God </a:t>
            </a:r>
            <a:r>
              <a:rPr lang="en-US" altLang="en-US" sz="2200" b="1" dirty="0">
                <a:solidFill>
                  <a:schemeClr val="accent3"/>
                </a:solidFill>
              </a:rPr>
              <a:t>(2 Thessalonians 2:14-15; James 1:21)</a:t>
            </a:r>
            <a:br>
              <a:rPr lang="en-US" altLang="en-US" sz="2200" b="1" dirty="0">
                <a:solidFill>
                  <a:srgbClr val="FFCC66"/>
                </a:solidFill>
              </a:rPr>
            </a:br>
            <a:endParaRPr lang="en-US" altLang="en-US" sz="2200" b="1" dirty="0">
              <a:solidFill>
                <a:srgbClr val="FFCC66"/>
              </a:solidFill>
            </a:endParaRPr>
          </a:p>
          <a:p>
            <a:pPr marL="0" indent="0" eaLnBrk="1" hangingPunct="1">
              <a:buFontTx/>
              <a:buNone/>
              <a:defRPr/>
            </a:pPr>
            <a:r>
              <a:rPr lang="en-US" altLang="en-US" sz="2500" b="1" dirty="0">
                <a:solidFill>
                  <a:srgbClr val="FFCC66"/>
                </a:solidFill>
              </a:rPr>
              <a:t>Believe the gospel message </a:t>
            </a:r>
            <a:r>
              <a:rPr lang="en-US" altLang="en-US" sz="2200" b="1" dirty="0">
                <a:solidFill>
                  <a:schemeClr val="accent3"/>
                </a:solidFill>
              </a:rPr>
              <a:t>(Hebrews 11:6; John 8:24)</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Repent of sins </a:t>
            </a:r>
            <a:r>
              <a:rPr lang="en-US" altLang="en-US" sz="2200" b="1" dirty="0">
                <a:solidFill>
                  <a:schemeClr val="accent3"/>
                </a:solidFill>
              </a:rPr>
              <a:t>(Luke 13:3; Acts 17:30-31)</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Confess Jesus Christ </a:t>
            </a:r>
            <a:r>
              <a:rPr lang="en-US" altLang="en-US" sz="2200" b="1" dirty="0">
                <a:solidFill>
                  <a:schemeClr val="accent3"/>
                </a:solidFill>
              </a:rPr>
              <a:t>(Romans 10:10; Matthew 10:32-33)</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Be Baptized </a:t>
            </a:r>
            <a:r>
              <a:rPr lang="en-US" altLang="en-US" sz="2000" b="1" dirty="0">
                <a:solidFill>
                  <a:schemeClr val="accent3"/>
                </a:solidFill>
              </a:rPr>
              <a:t>(Mark 16:16; Acts 2:38; Galatians 3:26-27; Romans 6:3-4)</a:t>
            </a:r>
          </a:p>
          <a:p>
            <a:pPr marL="0" indent="0" eaLnBrk="1" hangingPunct="1">
              <a:buFontTx/>
              <a:buNone/>
              <a:defRPr/>
            </a:pPr>
            <a:endParaRPr lang="en-US" altLang="en-US" sz="2400" b="1" dirty="0">
              <a:solidFill>
                <a:srgbClr val="FFCC66"/>
              </a:solidFill>
            </a:endParaRPr>
          </a:p>
          <a:p>
            <a:pPr marL="0" indent="0" eaLnBrk="1" hangingPunct="1">
              <a:buFontTx/>
              <a:buNone/>
              <a:defRPr/>
            </a:pPr>
            <a:r>
              <a:rPr lang="en-US" altLang="en-US" sz="2500" b="1" dirty="0">
                <a:solidFill>
                  <a:srgbClr val="FFCC66"/>
                </a:solidFill>
              </a:rPr>
              <a:t>Remain Obedient </a:t>
            </a:r>
            <a:r>
              <a:rPr lang="en-US" altLang="en-US" sz="2200" b="1" dirty="0">
                <a:solidFill>
                  <a:schemeClr val="accent3"/>
                </a:solidFill>
              </a:rPr>
              <a:t>(Matthew 7:21; Revelation 2:10; Hebrews 3:12)</a:t>
            </a:r>
          </a:p>
          <a:p>
            <a:pPr marL="0" indent="0" algn="ctr" eaLnBrk="1" hangingPunct="1">
              <a:buFontTx/>
              <a:buNone/>
              <a:defRPr/>
            </a:pPr>
            <a:endParaRPr lang="en-US" altLang="en-US" b="1" dirty="0">
              <a:solidFill>
                <a:schemeClr val="accent3"/>
              </a:solidFill>
            </a:endParaRPr>
          </a:p>
          <a:p>
            <a:pPr marL="0" indent="0" algn="ctr" eaLnBrk="1" hangingPunct="1">
              <a:buFontTx/>
              <a:buNone/>
              <a:defRPr/>
            </a:pPr>
            <a:r>
              <a:rPr lang="en-US" altLang="en-US" b="1" dirty="0">
                <a:solidFill>
                  <a:schemeClr val="accent3"/>
                </a:solidFill>
              </a:rPr>
              <a:t>OBEY THE GOSPEL AND BE SAVED TODAY!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1000"/>
                                        <p:tgtEl>
                                          <p:spTgt spid="4">
                                            <p:txEl>
                                              <p:pRg st="10" end="10"/>
                                            </p:txEl>
                                          </p:spTgt>
                                        </p:tgtEl>
                                      </p:cBhvr>
                                    </p:animEffect>
                                    <p:anim calcmode="lin" valueType="num">
                                      <p:cBhvr>
                                        <p:cTn id="5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1000"/>
                                        <p:tgtEl>
                                          <p:spTgt spid="4">
                                            <p:txEl>
                                              <p:pRg st="12" end="12"/>
                                            </p:txEl>
                                          </p:spTgt>
                                        </p:tgtEl>
                                      </p:cBhvr>
                                    </p:animEffect>
                                    <p:anim calcmode="lin" valueType="num">
                                      <p:cBhvr>
                                        <p:cTn id="57"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2E9C77-64AE-1D10-022F-7B950E2B44E2}"/>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7ADCACEE-6688-5FCD-5006-EE97E7A16A5B}"/>
              </a:ext>
            </a:extLst>
          </p:cNvPr>
          <p:cNvSpPr>
            <a:spLocks noGrp="1" noChangeArrowheads="1"/>
          </p:cNvSpPr>
          <p:nvPr>
            <p:ph idx="1"/>
          </p:nvPr>
        </p:nvSpPr>
        <p:spPr>
          <a:xfrm>
            <a:off x="76200" y="1676400"/>
            <a:ext cx="8991600" cy="4419600"/>
          </a:xfrm>
        </p:spPr>
        <p:txBody>
          <a:bodyPr/>
          <a:lstStyle/>
          <a:p>
            <a:pPr marL="0" indent="0" algn="ctr" eaLnBrk="1" hangingPunct="1">
              <a:buFontTx/>
              <a:buNone/>
            </a:pPr>
            <a:r>
              <a:rPr lang="en-US" altLang="en-US" sz="4800" b="1" i="1">
                <a:solidFill>
                  <a:schemeClr val="bg1"/>
                </a:solidFill>
                <a:cs typeface="Arial" panose="020B0604020202020204" pitchFamily="34" charset="0"/>
              </a:rPr>
              <a:t>“But </a:t>
            </a:r>
            <a:r>
              <a:rPr lang="en-US" altLang="en-US" sz="4800" b="1" i="1" u="sng">
                <a:solidFill>
                  <a:schemeClr val="bg1"/>
                </a:solidFill>
                <a:cs typeface="Arial" panose="020B0604020202020204" pitchFamily="34" charset="0"/>
              </a:rPr>
              <a:t>seek first the kingdom of God and His righteousness</a:t>
            </a:r>
            <a:r>
              <a:rPr lang="en-US" altLang="en-US" sz="4800" b="1" i="1">
                <a:solidFill>
                  <a:schemeClr val="bg1"/>
                </a:solidFill>
                <a:cs typeface="Arial" panose="020B0604020202020204" pitchFamily="34" charset="0"/>
              </a:rPr>
              <a:t>, and all these things shall be added to you.” </a:t>
            </a:r>
            <a:br>
              <a:rPr lang="en-US" altLang="en-US" sz="4800" b="1" i="1">
                <a:solidFill>
                  <a:schemeClr val="bg1"/>
                </a:solidFill>
                <a:cs typeface="Arial" panose="020B0604020202020204" pitchFamily="34" charset="0"/>
              </a:rPr>
            </a:br>
            <a:r>
              <a:rPr lang="en-US" altLang="en-US" sz="4800" b="1">
                <a:solidFill>
                  <a:schemeClr val="bg1"/>
                </a:solidFill>
                <a:cs typeface="Arial" panose="020B0604020202020204" pitchFamily="34" charset="0"/>
              </a:rPr>
              <a:t>(Matthew 6:33)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4E0D3-A1AD-70FA-2CBF-1BECFF142063}"/>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Seek First the Kingdom of God</a:t>
            </a:r>
          </a:p>
        </p:txBody>
      </p:sp>
      <p:sp>
        <p:nvSpPr>
          <p:cNvPr id="5" name="Content Placeholder 4">
            <a:extLst>
              <a:ext uri="{FF2B5EF4-FFF2-40B4-BE49-F238E27FC236}">
                <a16:creationId xmlns:a16="http://schemas.microsoft.com/office/drawing/2014/main" id="{1C8C5D0F-73F7-3C7F-C932-D16719150E02}"/>
              </a:ext>
            </a:extLst>
          </p:cNvPr>
          <p:cNvSpPr>
            <a:spLocks noGrp="1" noChangeArrowheads="1"/>
          </p:cNvSpPr>
          <p:nvPr>
            <p:ph idx="1"/>
          </p:nvPr>
        </p:nvSpPr>
        <p:spPr>
          <a:xfrm>
            <a:off x="228600" y="1295400"/>
            <a:ext cx="8686800" cy="4800600"/>
          </a:xfrm>
        </p:spPr>
        <p:txBody>
          <a:bodyPr/>
          <a:lstStyle/>
          <a:p>
            <a:pPr eaLnBrk="1" hangingPunct="1"/>
            <a:r>
              <a:rPr lang="en-US" altLang="en-US" sz="4800">
                <a:solidFill>
                  <a:srgbClr val="FFFF99"/>
                </a:solidFill>
              </a:rPr>
              <a:t>Obeying this command is the key to everything!</a:t>
            </a:r>
          </a:p>
          <a:p>
            <a:pPr eaLnBrk="1" hangingPunct="1"/>
            <a:r>
              <a:rPr lang="en-US" altLang="en-US" sz="4800">
                <a:solidFill>
                  <a:srgbClr val="FFFF99"/>
                </a:solidFill>
              </a:rPr>
              <a:t>It means that God is to be our priority in life.</a:t>
            </a:r>
          </a:p>
          <a:p>
            <a:pPr eaLnBrk="1" hangingPunct="1"/>
            <a:r>
              <a:rPr lang="en-US" altLang="en-US" sz="4800">
                <a:solidFill>
                  <a:srgbClr val="FFFF99"/>
                </a:solidFill>
              </a:rPr>
              <a:t>It means His kingdom should be our first concern.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6DFCE7-A747-196E-CDC0-E29E65625F50}"/>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65DDA7DE-162C-6761-A464-9472CF5FE9A0}"/>
              </a:ext>
            </a:extLst>
          </p:cNvPr>
          <p:cNvSpPr>
            <a:spLocks noGrp="1" noChangeArrowheads="1"/>
          </p:cNvSpPr>
          <p:nvPr>
            <p:ph idx="1"/>
          </p:nvPr>
        </p:nvSpPr>
        <p:spPr>
          <a:xfrm>
            <a:off x="76200" y="1143000"/>
            <a:ext cx="8839200" cy="5105400"/>
          </a:xfrm>
        </p:spPr>
        <p:txBody>
          <a:bodyPr/>
          <a:lstStyle/>
          <a:p>
            <a:pPr eaLnBrk="1" hangingPunct="1">
              <a:defRPr/>
            </a:pPr>
            <a:r>
              <a:rPr lang="en-US" altLang="en-US" sz="3500" dirty="0">
                <a:solidFill>
                  <a:srgbClr val="FFFF99"/>
                </a:solidFill>
              </a:rPr>
              <a:t>This is the foundation of obeying God!</a:t>
            </a:r>
          </a:p>
          <a:p>
            <a:pPr marL="0" indent="0" algn="ctr" eaLnBrk="1" hangingPunct="1">
              <a:buFontTx/>
              <a:buNone/>
              <a:defRPr/>
            </a:pPr>
            <a:r>
              <a:rPr lang="en-US" altLang="en-US" sz="3500" i="1" dirty="0">
                <a:solidFill>
                  <a:schemeClr val="bg1"/>
                </a:solidFill>
              </a:rPr>
              <a:t>“Jesus said to him, ‘You shall love the Lord your God with all your heart, with all your soul, and with all your mind.’ This is the first and great commandment. And the second is like it: ‘You shall love your neighbor as yourself.’ On these two commandments hang all the Law and the Prophets.” </a:t>
            </a:r>
            <a:r>
              <a:rPr lang="en-US" altLang="en-US" sz="3500" b="1" dirty="0">
                <a:solidFill>
                  <a:schemeClr val="bg1"/>
                </a:solidFill>
              </a:rPr>
              <a:t>(Matthew 22:37-40)</a:t>
            </a:r>
            <a:endParaRPr lang="en-US" altLang="en-US" sz="3500" b="1" dirty="0">
              <a:solidFill>
                <a:schemeClr val="bg1"/>
              </a:solidFill>
              <a:latin typeface="Bookman Old Style" panose="02050604050505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P spid="5" grpId="2"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CEEEA-0780-1F45-425A-76EC5E90FC24}"/>
              </a:ext>
            </a:extLst>
          </p:cNvPr>
          <p:cNvSpPr>
            <a:spLocks noGrp="1"/>
          </p:cNvSpPr>
          <p:nvPr>
            <p:ph type="title"/>
          </p:nvPr>
        </p:nvSpPr>
        <p:spPr>
          <a:xfrm>
            <a:off x="0" y="0"/>
            <a:ext cx="9128760" cy="1143000"/>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God with all your heart</a:t>
            </a:r>
          </a:p>
        </p:txBody>
      </p:sp>
      <p:sp>
        <p:nvSpPr>
          <p:cNvPr id="5" name="Content Placeholder 4">
            <a:extLst>
              <a:ext uri="{FF2B5EF4-FFF2-40B4-BE49-F238E27FC236}">
                <a16:creationId xmlns:a16="http://schemas.microsoft.com/office/drawing/2014/main" id="{EBD4918C-03B8-7E1C-A82D-6C567D0D681D}"/>
              </a:ext>
            </a:extLst>
          </p:cNvPr>
          <p:cNvSpPr>
            <a:spLocks noGrp="1" noChangeArrowheads="1"/>
          </p:cNvSpPr>
          <p:nvPr>
            <p:ph idx="1"/>
          </p:nvPr>
        </p:nvSpPr>
        <p:spPr>
          <a:xfrm>
            <a:off x="144463" y="1066800"/>
            <a:ext cx="8839200" cy="5105400"/>
          </a:xfrm>
        </p:spPr>
        <p:txBody>
          <a:bodyPr/>
          <a:lstStyle/>
          <a:p>
            <a:pPr eaLnBrk="1" hangingPunct="1">
              <a:defRPr/>
            </a:pPr>
            <a:r>
              <a:rPr lang="en-US" altLang="en-US" dirty="0">
                <a:solidFill>
                  <a:srgbClr val="FFFF99"/>
                </a:solidFill>
              </a:rPr>
              <a:t>Love God by obeying God!</a:t>
            </a:r>
          </a:p>
          <a:p>
            <a:pPr marL="0" indent="0" algn="ctr" eaLnBrk="1" hangingPunct="1">
              <a:buFontTx/>
              <a:buNone/>
              <a:defRPr/>
            </a:pPr>
            <a:r>
              <a:rPr lang="en-US" altLang="en-US" sz="2800" i="1" dirty="0">
                <a:solidFill>
                  <a:schemeClr val="bg1"/>
                </a:solidFill>
              </a:rPr>
              <a:t>“If you love Me, keep My commandments. </a:t>
            </a:r>
            <a:br>
              <a:rPr lang="en-US" altLang="en-US" sz="2800" i="1" dirty="0">
                <a:solidFill>
                  <a:schemeClr val="bg1"/>
                </a:solidFill>
              </a:rPr>
            </a:br>
            <a:r>
              <a:rPr lang="en-US" altLang="en-US" sz="2800" b="1" dirty="0">
                <a:solidFill>
                  <a:schemeClr val="bg1"/>
                </a:solidFill>
              </a:rPr>
              <a:t>(John 14:15)</a:t>
            </a:r>
          </a:p>
          <a:p>
            <a:pPr marL="0" indent="0" algn="ctr" eaLnBrk="1" hangingPunct="1">
              <a:buFontTx/>
              <a:buNone/>
              <a:defRPr/>
            </a:pPr>
            <a:r>
              <a:rPr lang="en-US" altLang="en-US" sz="2800" i="1" dirty="0">
                <a:solidFill>
                  <a:schemeClr val="bg1"/>
                </a:solidFill>
              </a:rPr>
              <a:t>“Now by this we know that we know Him, if we keep His commandments. He who says, ‘I know Him,’ and does not keep His commandments, is a liar, and the truth is not in him. But whoever keeps His word, truly the love of God is perfected in him. By this we know that we are in Him. He who says he abides in Him ought himself also to walk just as He walked.” </a:t>
            </a:r>
            <a:br>
              <a:rPr lang="en-US" altLang="en-US" sz="2800" i="1" dirty="0">
                <a:solidFill>
                  <a:schemeClr val="bg1"/>
                </a:solidFill>
              </a:rPr>
            </a:br>
            <a:r>
              <a:rPr lang="en-US" altLang="en-US" sz="2800" b="1" dirty="0">
                <a:solidFill>
                  <a:schemeClr val="bg1"/>
                </a:solidFill>
              </a:rPr>
              <a:t>(1 John 2:3-6)</a:t>
            </a:r>
            <a:endParaRPr lang="en-US" altLang="en-US" sz="2800"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P spid="5" grpId="2"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4BB00-4468-3F52-8CEA-FD757621A049}"/>
              </a:ext>
            </a:extLst>
          </p:cNvPr>
          <p:cNvSpPr>
            <a:spLocks noGrp="1"/>
          </p:cNvSpPr>
          <p:nvPr>
            <p:ph type="title"/>
          </p:nvPr>
        </p:nvSpPr>
        <p:spPr>
          <a:xfrm>
            <a:off x="0" y="-36286"/>
            <a:ext cx="9128760" cy="1179286"/>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each other as He loves us</a:t>
            </a:r>
          </a:p>
        </p:txBody>
      </p:sp>
      <p:sp>
        <p:nvSpPr>
          <p:cNvPr id="5" name="Content Placeholder 4">
            <a:extLst>
              <a:ext uri="{FF2B5EF4-FFF2-40B4-BE49-F238E27FC236}">
                <a16:creationId xmlns:a16="http://schemas.microsoft.com/office/drawing/2014/main" id="{4BA49317-248A-64FC-A935-CF6B2C181ACE}"/>
              </a:ext>
            </a:extLst>
          </p:cNvPr>
          <p:cNvSpPr>
            <a:spLocks noGrp="1" noChangeArrowheads="1"/>
          </p:cNvSpPr>
          <p:nvPr>
            <p:ph idx="1"/>
          </p:nvPr>
        </p:nvSpPr>
        <p:spPr>
          <a:xfrm>
            <a:off x="182563" y="1143000"/>
            <a:ext cx="8763000" cy="5029200"/>
          </a:xfrm>
        </p:spPr>
        <p:txBody>
          <a:bodyPr/>
          <a:lstStyle/>
          <a:p>
            <a:pPr eaLnBrk="1" hangingPunct="1">
              <a:defRPr/>
            </a:pPr>
            <a:r>
              <a:rPr lang="en-US" altLang="en-US" dirty="0">
                <a:solidFill>
                  <a:srgbClr val="FFFF99"/>
                </a:solidFill>
              </a:rPr>
              <a:t>“Christian love” (Greek – </a:t>
            </a:r>
            <a:r>
              <a:rPr lang="en-US" altLang="en-US" i="1" dirty="0">
                <a:solidFill>
                  <a:srgbClr val="FFFF99"/>
                </a:solidFill>
              </a:rPr>
              <a:t>agape</a:t>
            </a:r>
            <a:r>
              <a:rPr lang="en-US" altLang="en-US" dirty="0">
                <a:solidFill>
                  <a:srgbClr val="FFFF99"/>
                </a:solidFill>
              </a:rPr>
              <a:t>) – we care enough to sacrifice self for the good of others.</a:t>
            </a:r>
          </a:p>
          <a:p>
            <a:pPr marL="0" indent="0" algn="ctr" eaLnBrk="1" hangingPunct="1">
              <a:buFontTx/>
              <a:buNone/>
              <a:defRPr/>
            </a:pPr>
            <a:endParaRPr lang="en-US" altLang="en-US" i="1" dirty="0">
              <a:solidFill>
                <a:schemeClr val="bg1"/>
              </a:solidFill>
            </a:endParaRPr>
          </a:p>
          <a:p>
            <a:pPr marL="0" indent="0" algn="ctr" eaLnBrk="1" hangingPunct="1">
              <a:buFontTx/>
              <a:buNone/>
              <a:defRPr/>
            </a:pPr>
            <a:r>
              <a:rPr lang="en-US" altLang="en-US" i="1" dirty="0">
                <a:solidFill>
                  <a:schemeClr val="bg1"/>
                </a:solidFill>
              </a:rPr>
              <a:t>“A new commandment I give to you, that you love one another; as I have loved you, that you also love one another. By this all will know that you are My disciples, if you have love for one another.” </a:t>
            </a:r>
            <a:r>
              <a:rPr lang="en-US" altLang="en-US" b="1" dirty="0">
                <a:solidFill>
                  <a:schemeClr val="bg1"/>
                </a:solidFill>
              </a:rPr>
              <a:t>(John 13:34-35)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P spid="5" grpId="2"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F67A0-9963-133B-0A9F-E94F23E6FDF2}"/>
              </a:ext>
            </a:extLst>
          </p:cNvPr>
          <p:cNvSpPr>
            <a:spLocks noGrp="1"/>
          </p:cNvSpPr>
          <p:nvPr>
            <p:ph type="title"/>
          </p:nvPr>
        </p:nvSpPr>
        <p:spPr>
          <a:xfrm>
            <a:off x="0" y="-36286"/>
            <a:ext cx="9128760" cy="1179286"/>
          </a:xfrm>
          <a:gradFill flip="none" rotWithShape="1">
            <a:gsLst>
              <a:gs pos="0">
                <a:srgbClr val="FFCC66">
                  <a:shade val="30000"/>
                  <a:satMod val="115000"/>
                  <a:alpha val="84000"/>
                </a:srgbClr>
              </a:gs>
              <a:gs pos="50000">
                <a:srgbClr val="FFCC66">
                  <a:shade val="67500"/>
                  <a:satMod val="115000"/>
                </a:srgbClr>
              </a:gs>
              <a:gs pos="100000">
                <a:srgbClr val="FFCC66">
                  <a:shade val="100000"/>
                  <a:satMod val="115000"/>
                </a:srgbClr>
              </a:gs>
            </a:gsLst>
            <a:lin ang="2700000" scaled="1"/>
            <a:tileRect/>
          </a:gradFill>
        </p:spPr>
        <p:txBody>
          <a:bodyPr/>
          <a:lstStyle/>
          <a:p>
            <a:pPr eaLnBrk="1" hangingPunct="1">
              <a:defRPr/>
            </a:pPr>
            <a:r>
              <a:rPr lang="en-US" b="1" dirty="0"/>
              <a:t>Love each other as He loves us</a:t>
            </a:r>
          </a:p>
        </p:txBody>
      </p:sp>
      <p:sp>
        <p:nvSpPr>
          <p:cNvPr id="5" name="Content Placeholder 4">
            <a:extLst>
              <a:ext uri="{FF2B5EF4-FFF2-40B4-BE49-F238E27FC236}">
                <a16:creationId xmlns:a16="http://schemas.microsoft.com/office/drawing/2014/main" id="{6149703B-98DD-99C0-AC23-769436068965}"/>
              </a:ext>
            </a:extLst>
          </p:cNvPr>
          <p:cNvSpPr>
            <a:spLocks noGrp="1" noChangeArrowheads="1"/>
          </p:cNvSpPr>
          <p:nvPr>
            <p:ph idx="1"/>
          </p:nvPr>
        </p:nvSpPr>
        <p:spPr>
          <a:xfrm>
            <a:off x="182563" y="1143000"/>
            <a:ext cx="8763000" cy="5029200"/>
          </a:xfrm>
        </p:spPr>
        <p:txBody>
          <a:bodyPr/>
          <a:lstStyle/>
          <a:p>
            <a:pPr eaLnBrk="1" hangingPunct="1">
              <a:defRPr/>
            </a:pPr>
            <a:r>
              <a:rPr lang="en-US" altLang="en-US" dirty="0">
                <a:solidFill>
                  <a:srgbClr val="FFFF99"/>
                </a:solidFill>
              </a:rPr>
              <a:t>Keeping God’s commandments is how we know we love God and one another.</a:t>
            </a:r>
          </a:p>
          <a:p>
            <a:pPr eaLnBrk="1" hangingPunct="1">
              <a:defRPr/>
            </a:pPr>
            <a:endParaRPr lang="en-US" altLang="en-US" dirty="0">
              <a:solidFill>
                <a:srgbClr val="FFFF99"/>
              </a:solidFill>
            </a:endParaRPr>
          </a:p>
          <a:p>
            <a:pPr marL="0" indent="0" algn="ctr" eaLnBrk="1" hangingPunct="1">
              <a:buFontTx/>
              <a:buNone/>
              <a:defRPr/>
            </a:pPr>
            <a:r>
              <a:rPr lang="en-US" altLang="en-US" i="1" dirty="0">
                <a:solidFill>
                  <a:schemeClr val="bg1"/>
                </a:solidFill>
              </a:rPr>
              <a:t>“By this we know that we love the children of God, when we love God and keep His commandments. For this is the love of God, that we keep His commandments. And His commandments are not burdensome.” </a:t>
            </a:r>
            <a:br>
              <a:rPr lang="en-US" altLang="en-US" i="1" dirty="0">
                <a:solidFill>
                  <a:schemeClr val="bg1"/>
                </a:solidFill>
              </a:rPr>
            </a:br>
            <a:r>
              <a:rPr lang="en-US" altLang="en-US" b="1" dirty="0">
                <a:solidFill>
                  <a:schemeClr val="bg1"/>
                </a:solidFill>
              </a:rPr>
              <a:t>(1 John 5:2-3)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uiExpand="1" build="p"/>
      <p:bldP spid="5" grpId="2" uiExpand="1"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3279</Words>
  <Application>Microsoft Office PowerPoint</Application>
  <PresentationFormat>On-screen Show (4:3)</PresentationFormat>
  <Paragraphs>143</Paragraphs>
  <Slides>36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Arial Black</vt:lpstr>
      <vt:lpstr>Bookman Old Style</vt:lpstr>
      <vt:lpstr>Calibri</vt:lpstr>
      <vt:lpstr>Blank Presentation</vt:lpstr>
      <vt:lpstr>1_Blank Presentation</vt:lpstr>
      <vt:lpstr>Some REAL  Resolutions  Part 2</vt:lpstr>
      <vt:lpstr>PowerPoint Presentation</vt:lpstr>
      <vt:lpstr>PowerPoint Presentation</vt:lpstr>
      <vt:lpstr>Seek First the Kingdom of God</vt:lpstr>
      <vt:lpstr>Seek First the Kingdom of God</vt:lpstr>
      <vt:lpstr>Love God with all your heart</vt:lpstr>
      <vt:lpstr>Love God with all your heart</vt:lpstr>
      <vt:lpstr>Love each other as He loves us</vt:lpstr>
      <vt:lpstr>Love each other as He loves us</vt:lpstr>
      <vt:lpstr>Renew your mind</vt:lpstr>
      <vt:lpstr>Renew your mind</vt:lpstr>
      <vt:lpstr>Renew your mind</vt:lpstr>
      <vt:lpstr>Renew your mind</vt:lpstr>
      <vt:lpstr>Renew your mind</vt:lpstr>
      <vt:lpstr>Learn Self-Control</vt:lpstr>
      <vt:lpstr>Learn Self-Control</vt:lpstr>
      <vt:lpstr>Learn Self-Control</vt:lpstr>
      <vt:lpstr>Learn Self-Control</vt:lpstr>
      <vt:lpstr>Learn Self-Control</vt:lpstr>
      <vt:lpstr>Learn Self-Control</vt:lpstr>
      <vt:lpstr>Learn Self-Control</vt:lpstr>
      <vt:lpstr>Overcome the World</vt:lpstr>
      <vt:lpstr>Overcome the World</vt:lpstr>
      <vt:lpstr>Overcome the World</vt:lpstr>
      <vt:lpstr>Overcome the World</vt:lpstr>
      <vt:lpstr>Overcome the World</vt:lpstr>
      <vt:lpstr>Be Content</vt:lpstr>
      <vt:lpstr>Be Content</vt:lpstr>
      <vt:lpstr>Reach Forward</vt:lpstr>
      <vt:lpstr>Reach Forward</vt:lpstr>
      <vt:lpstr>Increase my faith</vt:lpstr>
      <vt:lpstr>Increase my faith</vt:lpstr>
      <vt:lpstr>Care about others</vt:lpstr>
      <vt:lpstr>Care about others</vt:lpstr>
      <vt:lpstr>Care about others</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Real Resolutions (Part 2)</dc:title>
  <dc:creator>Randy Childs;Joshua Feit</dc:creator>
  <cp:lastModifiedBy>Richard Lidh</cp:lastModifiedBy>
  <cp:revision>102</cp:revision>
  <cp:lastPrinted>2024-01-07T04:41:05Z</cp:lastPrinted>
  <dcterms:created xsi:type="dcterms:W3CDTF">2009-01-23T02:45:09Z</dcterms:created>
  <dcterms:modified xsi:type="dcterms:W3CDTF">2024-01-07T04:57:34Z</dcterms:modified>
</cp:coreProperties>
</file>